
<file path=[Content_Types].xml><?xml version="1.0" encoding="utf-8"?>
<Types xmlns="http://schemas.openxmlformats.org/package/2006/content-types"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quickStyle15.xml" ContentType="application/vnd.openxmlformats-officedocument.drawingml.diagramStyl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layout15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layout13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colors16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diagrams/data16.xml" ContentType="application/vnd.openxmlformats-officedocument.drawingml.diagramData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ppt/diagrams/quickStyle16.xml" ContentType="application/vnd.openxmlformats-officedocument.drawingml.diagramStyl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layout16.xml" ContentType="application/vnd.openxmlformats-officedocument.drawingml.diagramLayout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layout14.xml" ContentType="application/vnd.openxmlformats-officedocument.drawingml.diagramLayout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handoutMasterIdLst>
    <p:handoutMasterId r:id="rId22"/>
  </p:handoutMasterIdLst>
  <p:sldIdLst>
    <p:sldId id="293" r:id="rId2"/>
    <p:sldId id="292" r:id="rId3"/>
    <p:sldId id="295" r:id="rId4"/>
    <p:sldId id="272" r:id="rId5"/>
    <p:sldId id="296" r:id="rId6"/>
    <p:sldId id="302" r:id="rId7"/>
    <p:sldId id="303" r:id="rId8"/>
    <p:sldId id="304" r:id="rId9"/>
    <p:sldId id="305" r:id="rId10"/>
    <p:sldId id="307" r:id="rId11"/>
    <p:sldId id="308" r:id="rId12"/>
    <p:sldId id="309" r:id="rId13"/>
    <p:sldId id="311" r:id="rId14"/>
    <p:sldId id="312" r:id="rId15"/>
    <p:sldId id="313" r:id="rId16"/>
    <p:sldId id="314" r:id="rId17"/>
    <p:sldId id="315" r:id="rId18"/>
    <p:sldId id="316" r:id="rId19"/>
    <p:sldId id="317" r:id="rId20"/>
    <p:sldId id="276" r:id="rId21"/>
  </p:sldIdLst>
  <p:sldSz cx="9144000" cy="6858000" type="screen4x3"/>
  <p:notesSz cx="6858000" cy="9947275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7636F8-F48E-439C-9E68-83C4E922D485}" type="doc">
      <dgm:prSet loTypeId="urn:microsoft.com/office/officeart/2005/8/layout/vList3" loCatId="list" qsTypeId="urn:microsoft.com/office/officeart/2005/8/quickstyle/3d3" qsCatId="3D" csTypeId="urn:microsoft.com/office/officeart/2005/8/colors/accent1_2" csCatId="accent1" phldr="1"/>
      <dgm:spPr/>
    </dgm:pt>
    <dgm:pt modelId="{1DF83F44-E290-434E-B393-A2964E76CAC8}">
      <dgm:prSet phldrT="[Text]" custT="1"/>
      <dgm:spPr>
        <a:solidFill>
          <a:srgbClr val="FFFF00"/>
        </a:solidFill>
      </dgm:spPr>
      <dgm:t>
        <a:bodyPr/>
        <a:lstStyle/>
        <a:p>
          <a:r>
            <a:rPr lang="id-ID" sz="2000" b="1" dirty="0" smtClean="0">
              <a:solidFill>
                <a:srgbClr val="002060"/>
              </a:solidFill>
            </a:rPr>
            <a:t>INEFISIENSI</a:t>
          </a:r>
          <a:endParaRPr lang="id-ID" sz="2000" b="1" dirty="0">
            <a:solidFill>
              <a:srgbClr val="002060"/>
            </a:solidFill>
          </a:endParaRPr>
        </a:p>
      </dgm:t>
    </dgm:pt>
    <dgm:pt modelId="{E105E9EF-5F78-4263-8A12-B20D6F832532}" type="parTrans" cxnId="{BFAE7533-38F2-44B9-BE2F-52F9E2DC54D6}">
      <dgm:prSet/>
      <dgm:spPr/>
      <dgm:t>
        <a:bodyPr/>
        <a:lstStyle/>
        <a:p>
          <a:endParaRPr lang="id-ID" sz="2000"/>
        </a:p>
      </dgm:t>
    </dgm:pt>
    <dgm:pt modelId="{8B4F8171-9E71-4FFA-8519-7602FBCDE400}" type="sibTrans" cxnId="{BFAE7533-38F2-44B9-BE2F-52F9E2DC54D6}">
      <dgm:prSet/>
      <dgm:spPr/>
      <dgm:t>
        <a:bodyPr/>
        <a:lstStyle/>
        <a:p>
          <a:endParaRPr lang="id-ID" sz="2000"/>
        </a:p>
      </dgm:t>
    </dgm:pt>
    <dgm:pt modelId="{0A935026-FCF7-471A-BD2D-DEF52BD10F91}">
      <dgm:prSet phldrT="[Text]" custT="1"/>
      <dgm:spPr>
        <a:solidFill>
          <a:srgbClr val="FFFF00"/>
        </a:solidFill>
      </dgm:spPr>
      <dgm:t>
        <a:bodyPr/>
        <a:lstStyle/>
        <a:p>
          <a:r>
            <a:rPr lang="id-ID" sz="2000" b="1" dirty="0" smtClean="0">
              <a:solidFill>
                <a:srgbClr val="002060"/>
              </a:solidFill>
            </a:rPr>
            <a:t>PROSES LAMBAT</a:t>
          </a:r>
          <a:endParaRPr lang="id-ID" sz="2000" b="1" dirty="0">
            <a:solidFill>
              <a:srgbClr val="002060"/>
            </a:solidFill>
          </a:endParaRPr>
        </a:p>
      </dgm:t>
    </dgm:pt>
    <dgm:pt modelId="{4AEE096A-706F-4C2C-918E-D5ED4FC3CA5B}" type="parTrans" cxnId="{CBC87362-2D28-4C4A-BAE1-E30E080CE333}">
      <dgm:prSet/>
      <dgm:spPr/>
      <dgm:t>
        <a:bodyPr/>
        <a:lstStyle/>
        <a:p>
          <a:endParaRPr lang="id-ID" sz="2000"/>
        </a:p>
      </dgm:t>
    </dgm:pt>
    <dgm:pt modelId="{8E9EAD00-00CF-44DC-B2A1-5348741FE4FD}" type="sibTrans" cxnId="{CBC87362-2D28-4C4A-BAE1-E30E080CE333}">
      <dgm:prSet/>
      <dgm:spPr/>
      <dgm:t>
        <a:bodyPr/>
        <a:lstStyle/>
        <a:p>
          <a:endParaRPr lang="id-ID" sz="2000"/>
        </a:p>
      </dgm:t>
    </dgm:pt>
    <dgm:pt modelId="{7AD628B6-3AA1-4384-8640-97F15AC8C5E6}">
      <dgm:prSet phldrT="[Text]" custT="1"/>
      <dgm:spPr>
        <a:solidFill>
          <a:srgbClr val="FFFF00"/>
        </a:solidFill>
      </dgm:spPr>
      <dgm:t>
        <a:bodyPr/>
        <a:lstStyle/>
        <a:p>
          <a:r>
            <a:rPr lang="id-ID" sz="2000" dirty="0" smtClean="0">
              <a:solidFill>
                <a:srgbClr val="002060"/>
              </a:solidFill>
            </a:rPr>
            <a:t>Ruang </a:t>
          </a:r>
          <a:r>
            <a:rPr lang="id-ID" sz="2000" dirty="0" smtClean="0">
              <a:solidFill>
                <a:srgbClr val="002060"/>
              </a:solidFill>
            </a:rPr>
            <a:t>kantor kurang rapi</a:t>
          </a:r>
          <a:endParaRPr lang="id-ID" sz="2000" dirty="0">
            <a:solidFill>
              <a:srgbClr val="002060"/>
            </a:solidFill>
          </a:endParaRPr>
        </a:p>
      </dgm:t>
    </dgm:pt>
    <dgm:pt modelId="{05B31D29-29F9-4A76-AC68-4C37D30F38B6}" type="parTrans" cxnId="{34D201A7-FFCB-4655-8E17-FF585483E514}">
      <dgm:prSet/>
      <dgm:spPr/>
      <dgm:t>
        <a:bodyPr/>
        <a:lstStyle/>
        <a:p>
          <a:endParaRPr lang="id-ID" sz="2000"/>
        </a:p>
      </dgm:t>
    </dgm:pt>
    <dgm:pt modelId="{863B43B4-C211-47A8-B241-B991E84B832A}" type="sibTrans" cxnId="{34D201A7-FFCB-4655-8E17-FF585483E514}">
      <dgm:prSet/>
      <dgm:spPr/>
      <dgm:t>
        <a:bodyPr/>
        <a:lstStyle/>
        <a:p>
          <a:endParaRPr lang="id-ID" sz="2000"/>
        </a:p>
      </dgm:t>
    </dgm:pt>
    <dgm:pt modelId="{680AC33F-1731-40DC-922F-769CFFEB0DEE}" type="pres">
      <dgm:prSet presAssocID="{C47636F8-F48E-439C-9E68-83C4E922D485}" presName="linearFlow" presStyleCnt="0">
        <dgm:presLayoutVars>
          <dgm:dir/>
          <dgm:resizeHandles val="exact"/>
        </dgm:presLayoutVars>
      </dgm:prSet>
      <dgm:spPr/>
    </dgm:pt>
    <dgm:pt modelId="{519E0052-1F48-42E5-8B9A-046768DB044E}" type="pres">
      <dgm:prSet presAssocID="{1DF83F44-E290-434E-B393-A2964E76CAC8}" presName="composite" presStyleCnt="0"/>
      <dgm:spPr/>
    </dgm:pt>
    <dgm:pt modelId="{C670B7AC-540E-4D60-B981-0C9B49907BB6}" type="pres">
      <dgm:prSet presAssocID="{1DF83F44-E290-434E-B393-A2964E76CAC8}" presName="imgShp" presStyleLbl="fgImgPlace1" presStyleIdx="0" presStyleCnt="3"/>
      <dgm:spPr/>
    </dgm:pt>
    <dgm:pt modelId="{42AD6D11-B32A-4654-8B8E-9D711EDC7EED}" type="pres">
      <dgm:prSet presAssocID="{1DF83F44-E290-434E-B393-A2964E76CAC8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489AC8AF-1638-4534-9649-77A09FCC0FB9}" type="pres">
      <dgm:prSet presAssocID="{8B4F8171-9E71-4FFA-8519-7602FBCDE400}" presName="spacing" presStyleCnt="0"/>
      <dgm:spPr/>
    </dgm:pt>
    <dgm:pt modelId="{80367401-EFC5-42CC-AEC1-2DDB54BD64B5}" type="pres">
      <dgm:prSet presAssocID="{0A935026-FCF7-471A-BD2D-DEF52BD10F91}" presName="composite" presStyleCnt="0"/>
      <dgm:spPr/>
    </dgm:pt>
    <dgm:pt modelId="{E0DA305F-CA19-4F66-88FD-C2AAE726C651}" type="pres">
      <dgm:prSet presAssocID="{0A935026-FCF7-471A-BD2D-DEF52BD10F91}" presName="imgShp" presStyleLbl="fgImgPlace1" presStyleIdx="1" presStyleCnt="3"/>
      <dgm:spPr/>
    </dgm:pt>
    <dgm:pt modelId="{ECCB0E3F-6C05-4E72-A213-CCEC46BAFE63}" type="pres">
      <dgm:prSet presAssocID="{0A935026-FCF7-471A-BD2D-DEF52BD10F91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3D1471D8-9B57-4D53-BF8C-7C2A9C7BDA1D}" type="pres">
      <dgm:prSet presAssocID="{8E9EAD00-00CF-44DC-B2A1-5348741FE4FD}" presName="spacing" presStyleCnt="0"/>
      <dgm:spPr/>
    </dgm:pt>
    <dgm:pt modelId="{5577EA69-DDA1-4537-82F5-4F101330FC8A}" type="pres">
      <dgm:prSet presAssocID="{7AD628B6-3AA1-4384-8640-97F15AC8C5E6}" presName="composite" presStyleCnt="0"/>
      <dgm:spPr/>
    </dgm:pt>
    <dgm:pt modelId="{B4897187-3310-41F4-A60B-A3BC19B0AC82}" type="pres">
      <dgm:prSet presAssocID="{7AD628B6-3AA1-4384-8640-97F15AC8C5E6}" presName="imgShp" presStyleLbl="fgImgPlace1" presStyleIdx="2" presStyleCnt="3"/>
      <dgm:spPr/>
    </dgm:pt>
    <dgm:pt modelId="{DAA3B903-E2F5-48F2-82E2-424971A7AF9C}" type="pres">
      <dgm:prSet presAssocID="{7AD628B6-3AA1-4384-8640-97F15AC8C5E6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82C80917-7A0D-4005-B16E-D285A2399F34}" type="presOf" srcId="{0A935026-FCF7-471A-BD2D-DEF52BD10F91}" destId="{ECCB0E3F-6C05-4E72-A213-CCEC46BAFE63}" srcOrd="0" destOrd="0" presId="urn:microsoft.com/office/officeart/2005/8/layout/vList3"/>
    <dgm:cxn modelId="{EABBA166-1B04-49A5-AF91-1E6E747FA71A}" type="presOf" srcId="{7AD628B6-3AA1-4384-8640-97F15AC8C5E6}" destId="{DAA3B903-E2F5-48F2-82E2-424971A7AF9C}" srcOrd="0" destOrd="0" presId="urn:microsoft.com/office/officeart/2005/8/layout/vList3"/>
    <dgm:cxn modelId="{C774FA71-C4C1-430C-9FE0-E6AEA798031F}" type="presOf" srcId="{1DF83F44-E290-434E-B393-A2964E76CAC8}" destId="{42AD6D11-B32A-4654-8B8E-9D711EDC7EED}" srcOrd="0" destOrd="0" presId="urn:microsoft.com/office/officeart/2005/8/layout/vList3"/>
    <dgm:cxn modelId="{34D201A7-FFCB-4655-8E17-FF585483E514}" srcId="{C47636F8-F48E-439C-9E68-83C4E922D485}" destId="{7AD628B6-3AA1-4384-8640-97F15AC8C5E6}" srcOrd="2" destOrd="0" parTransId="{05B31D29-29F9-4A76-AC68-4C37D30F38B6}" sibTransId="{863B43B4-C211-47A8-B241-B991E84B832A}"/>
    <dgm:cxn modelId="{BFAE7533-38F2-44B9-BE2F-52F9E2DC54D6}" srcId="{C47636F8-F48E-439C-9E68-83C4E922D485}" destId="{1DF83F44-E290-434E-B393-A2964E76CAC8}" srcOrd="0" destOrd="0" parTransId="{E105E9EF-5F78-4263-8A12-B20D6F832532}" sibTransId="{8B4F8171-9E71-4FFA-8519-7602FBCDE400}"/>
    <dgm:cxn modelId="{CBC87362-2D28-4C4A-BAE1-E30E080CE333}" srcId="{C47636F8-F48E-439C-9E68-83C4E922D485}" destId="{0A935026-FCF7-471A-BD2D-DEF52BD10F91}" srcOrd="1" destOrd="0" parTransId="{4AEE096A-706F-4C2C-918E-D5ED4FC3CA5B}" sibTransId="{8E9EAD00-00CF-44DC-B2A1-5348741FE4FD}"/>
    <dgm:cxn modelId="{5BBD0BC9-B08B-44E8-A52F-FCFFDD0EE3A9}" type="presOf" srcId="{C47636F8-F48E-439C-9E68-83C4E922D485}" destId="{680AC33F-1731-40DC-922F-769CFFEB0DEE}" srcOrd="0" destOrd="0" presId="urn:microsoft.com/office/officeart/2005/8/layout/vList3"/>
    <dgm:cxn modelId="{10CF234C-F503-4B8E-A3EE-FE3CC9E12A4B}" type="presParOf" srcId="{680AC33F-1731-40DC-922F-769CFFEB0DEE}" destId="{519E0052-1F48-42E5-8B9A-046768DB044E}" srcOrd="0" destOrd="0" presId="urn:microsoft.com/office/officeart/2005/8/layout/vList3"/>
    <dgm:cxn modelId="{E8394D4F-B4F0-4B06-85F1-75399A0BA80B}" type="presParOf" srcId="{519E0052-1F48-42E5-8B9A-046768DB044E}" destId="{C670B7AC-540E-4D60-B981-0C9B49907BB6}" srcOrd="0" destOrd="0" presId="urn:microsoft.com/office/officeart/2005/8/layout/vList3"/>
    <dgm:cxn modelId="{8DCAAED4-0434-4F3A-867D-2C0BA9A29BB5}" type="presParOf" srcId="{519E0052-1F48-42E5-8B9A-046768DB044E}" destId="{42AD6D11-B32A-4654-8B8E-9D711EDC7EED}" srcOrd="1" destOrd="0" presId="urn:microsoft.com/office/officeart/2005/8/layout/vList3"/>
    <dgm:cxn modelId="{BD395836-3017-4BCC-85AD-7A406DB6ADBA}" type="presParOf" srcId="{680AC33F-1731-40DC-922F-769CFFEB0DEE}" destId="{489AC8AF-1638-4534-9649-77A09FCC0FB9}" srcOrd="1" destOrd="0" presId="urn:microsoft.com/office/officeart/2005/8/layout/vList3"/>
    <dgm:cxn modelId="{90E09269-1199-4402-B8C3-C307C0477BE5}" type="presParOf" srcId="{680AC33F-1731-40DC-922F-769CFFEB0DEE}" destId="{80367401-EFC5-42CC-AEC1-2DDB54BD64B5}" srcOrd="2" destOrd="0" presId="urn:microsoft.com/office/officeart/2005/8/layout/vList3"/>
    <dgm:cxn modelId="{B1169AAF-97E1-4411-A491-E6E6FD696976}" type="presParOf" srcId="{80367401-EFC5-42CC-AEC1-2DDB54BD64B5}" destId="{E0DA305F-CA19-4F66-88FD-C2AAE726C651}" srcOrd="0" destOrd="0" presId="urn:microsoft.com/office/officeart/2005/8/layout/vList3"/>
    <dgm:cxn modelId="{E00EEF72-9020-4CAF-8DF1-104F359EF0CB}" type="presParOf" srcId="{80367401-EFC5-42CC-AEC1-2DDB54BD64B5}" destId="{ECCB0E3F-6C05-4E72-A213-CCEC46BAFE63}" srcOrd="1" destOrd="0" presId="urn:microsoft.com/office/officeart/2005/8/layout/vList3"/>
    <dgm:cxn modelId="{20BB61A7-F18A-4036-BFBF-5B091D7EDB51}" type="presParOf" srcId="{680AC33F-1731-40DC-922F-769CFFEB0DEE}" destId="{3D1471D8-9B57-4D53-BF8C-7C2A9C7BDA1D}" srcOrd="3" destOrd="0" presId="urn:microsoft.com/office/officeart/2005/8/layout/vList3"/>
    <dgm:cxn modelId="{9A2FB994-714B-46BD-857C-748DC26C4951}" type="presParOf" srcId="{680AC33F-1731-40DC-922F-769CFFEB0DEE}" destId="{5577EA69-DDA1-4537-82F5-4F101330FC8A}" srcOrd="4" destOrd="0" presId="urn:microsoft.com/office/officeart/2005/8/layout/vList3"/>
    <dgm:cxn modelId="{068479D0-280A-4F5B-847F-CAF346EE1C09}" type="presParOf" srcId="{5577EA69-DDA1-4537-82F5-4F101330FC8A}" destId="{B4897187-3310-41F4-A60B-A3BC19B0AC82}" srcOrd="0" destOrd="0" presId="urn:microsoft.com/office/officeart/2005/8/layout/vList3"/>
    <dgm:cxn modelId="{286F6506-2C5D-4CE2-8675-1DB25B29C491}" type="presParOf" srcId="{5577EA69-DDA1-4537-82F5-4F101330FC8A}" destId="{DAA3B903-E2F5-48F2-82E2-424971A7AF9C}" srcOrd="1" destOrd="0" presId="urn:microsoft.com/office/officeart/2005/8/layout/vList3"/>
  </dgm:cxnLst>
  <dgm:bg>
    <a:noFill/>
  </dgm:bg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EB94FC9-0BF3-4F38-81A0-18BF24DB67A1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id-ID"/>
        </a:p>
      </dgm:t>
    </dgm:pt>
    <dgm:pt modelId="{E5B2DAFF-B98F-4FC7-807B-413DE43DEFE0}">
      <dgm:prSet phldrT="[Text]"/>
      <dgm:spPr/>
      <dgm:t>
        <a:bodyPr/>
        <a:lstStyle/>
        <a:p>
          <a:r>
            <a:rPr lang="id-ID" dirty="0" smtClean="0">
              <a:solidFill>
                <a:srgbClr val="002060"/>
              </a:solidFill>
            </a:rPr>
            <a:t>Pendaftaran Perkara Dapat dilakukan secara daring (Sk KMA huruf C.2)</a:t>
          </a:r>
          <a:endParaRPr lang="id-ID" dirty="0">
            <a:solidFill>
              <a:srgbClr val="002060"/>
            </a:solidFill>
          </a:endParaRPr>
        </a:p>
      </dgm:t>
    </dgm:pt>
    <dgm:pt modelId="{9236D077-A415-4B69-8891-DAEA84228835}" type="parTrans" cxnId="{EE2FA5C7-87BE-4FC7-A2A6-A8CF7620F9C2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82B605BB-694C-4F0A-B2E5-77701C3DF390}" type="sibTrans" cxnId="{EE2FA5C7-87BE-4FC7-A2A6-A8CF7620F9C2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70E2A200-6EE8-4477-89B6-12764EF95EBE}">
      <dgm:prSet phldrT="[Text]"/>
      <dgm:spPr/>
      <dgm:t>
        <a:bodyPr/>
        <a:lstStyle/>
        <a:p>
          <a:r>
            <a:rPr lang="en-US" dirty="0" err="1" smtClean="0">
              <a:solidFill>
                <a:srgbClr val="002060"/>
              </a:solidFill>
            </a:rPr>
            <a:t>biayapendaftaran</a:t>
          </a:r>
          <a:r>
            <a:rPr lang="en-US" dirty="0" smtClean="0">
              <a:solidFill>
                <a:srgbClr val="002060"/>
              </a:solidFill>
            </a:rPr>
            <a:t>;</a:t>
          </a:r>
          <a:endParaRPr lang="id-ID" dirty="0">
            <a:solidFill>
              <a:srgbClr val="002060"/>
            </a:solidFill>
          </a:endParaRPr>
        </a:p>
      </dgm:t>
    </dgm:pt>
    <dgm:pt modelId="{D2AE4A0D-EC46-4F62-8445-25543DF6BFE0}" type="parTrans" cxnId="{662A97E7-0B0E-4332-9BDB-3749DCD7B8AB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93E29F34-7C3D-4DD9-B4CF-ADF91FF358E5}" type="sibTrans" cxnId="{662A97E7-0B0E-4332-9BDB-3749DCD7B8AB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9A0E693C-AB91-4851-A1C1-C34C17157191}">
      <dgm:prSet phldrT="[Text]"/>
      <dgm:spPr/>
      <dgm:t>
        <a:bodyPr/>
        <a:lstStyle/>
        <a:p>
          <a:r>
            <a:rPr lang="id-ID" dirty="0" smtClean="0">
              <a:solidFill>
                <a:srgbClr val="002060"/>
              </a:solidFill>
            </a:rPr>
            <a:t>Pembayaran panjar dilakukan berdasarkan pada e-scum dari </a:t>
          </a:r>
          <a:r>
            <a:rPr lang="en-US" dirty="0" err="1" smtClean="0">
              <a:solidFill>
                <a:srgbClr val="002060"/>
              </a:solidFill>
            </a:rPr>
            <a:t>Aplikasi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i="1" dirty="0" smtClean="0">
              <a:solidFill>
                <a:srgbClr val="002060"/>
              </a:solidFill>
            </a:rPr>
            <a:t>e-Court</a:t>
          </a:r>
          <a:r>
            <a:rPr lang="id-ID" i="1" dirty="0" smtClean="0">
              <a:solidFill>
                <a:srgbClr val="002060"/>
              </a:solidFill>
            </a:rPr>
            <a:t> (</a:t>
          </a:r>
          <a:r>
            <a:rPr lang="en-US" dirty="0" err="1" smtClean="0">
              <a:solidFill>
                <a:srgbClr val="002060"/>
              </a:solidFill>
            </a:rPr>
            <a:t>penghitungan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biaya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panjar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secara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otomatis</a:t>
          </a:r>
          <a:r>
            <a:rPr lang="id-ID" dirty="0" smtClean="0">
              <a:solidFill>
                <a:srgbClr val="002060"/>
              </a:solidFill>
            </a:rPr>
            <a:t>) </a:t>
          </a:r>
        </a:p>
        <a:p>
          <a:endParaRPr lang="id-ID" dirty="0">
            <a:solidFill>
              <a:srgbClr val="002060"/>
            </a:solidFill>
          </a:endParaRPr>
        </a:p>
      </dgm:t>
    </dgm:pt>
    <dgm:pt modelId="{35783D19-9096-4229-87CB-AB37B9DCA8DA}" type="parTrans" cxnId="{54E580E6-CC38-40AF-B68E-CC8D2278F4AC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DDB971C8-3B31-4768-84B4-7E7A9AE5314B}" type="sibTrans" cxnId="{54E580E6-CC38-40AF-B68E-CC8D2278F4AC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D1DF8CBF-BC17-4A9A-A0CA-B59BDD7A9F44}">
      <dgm:prSet phldrT="[Text]"/>
      <dgm:spPr/>
      <dgm:t>
        <a:bodyPr/>
        <a:lstStyle/>
        <a:p>
          <a:r>
            <a:rPr lang="id-ID" dirty="0" smtClean="0">
              <a:solidFill>
                <a:srgbClr val="002060"/>
              </a:solidFill>
            </a:rPr>
            <a:t>Pendaftaran Perkara dapat dibantu oleh meja e-court (SK KMA 129 huruf C.10)</a:t>
          </a:r>
          <a:endParaRPr lang="id-ID" dirty="0">
            <a:solidFill>
              <a:srgbClr val="002060"/>
            </a:solidFill>
          </a:endParaRPr>
        </a:p>
      </dgm:t>
    </dgm:pt>
    <dgm:pt modelId="{45D4C511-C50C-45F5-9792-D809C25AEA09}" type="parTrans" cxnId="{1EF2F6A1-8E71-4ACA-88DF-63EC7704275C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0E202D54-56B8-4E7E-9A55-F046CC8EB843}" type="sibTrans" cxnId="{1EF2F6A1-8E71-4ACA-88DF-63EC7704275C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5DAE543D-F835-4EEA-B583-FE21288C6581}">
      <dgm:prSet/>
      <dgm:spPr/>
      <dgm:t>
        <a:bodyPr/>
        <a:lstStyle/>
        <a:p>
          <a:r>
            <a:rPr lang="en-US" dirty="0" smtClean="0">
              <a:solidFill>
                <a:srgbClr val="002060"/>
              </a:solidFill>
            </a:rPr>
            <a:t>PNBP </a:t>
          </a:r>
          <a:r>
            <a:rPr lang="en-US" dirty="0" err="1" smtClean="0">
              <a:solidFill>
                <a:srgbClr val="002060"/>
              </a:solidFill>
            </a:rPr>
            <a:t>Surat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Kuasa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dan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Panggilan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Penggugat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maupun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Tergugat</a:t>
          </a:r>
          <a:r>
            <a:rPr lang="en-US" dirty="0" smtClean="0">
              <a:solidFill>
                <a:srgbClr val="002060"/>
              </a:solidFill>
            </a:rPr>
            <a:t>;</a:t>
          </a:r>
          <a:endParaRPr lang="id-ID" dirty="0">
            <a:solidFill>
              <a:srgbClr val="002060"/>
            </a:solidFill>
          </a:endParaRPr>
        </a:p>
      </dgm:t>
    </dgm:pt>
    <dgm:pt modelId="{4B80D2A9-3AFE-4699-BE5A-77AA15B1AAAA}" type="parTrans" cxnId="{8A5A9BFD-04AD-4384-824F-FCC04A45412F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987C3DA7-BE7E-47CB-9DB2-357B43D80679}" type="sibTrans" cxnId="{8A5A9BFD-04AD-4384-824F-FCC04A45412F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9089E84B-0CEB-4AC8-8371-DAF245244BAA}">
      <dgm:prSet/>
      <dgm:spPr/>
      <dgm:t>
        <a:bodyPr/>
        <a:lstStyle/>
        <a:p>
          <a:r>
            <a:rPr lang="en-US" smtClean="0">
              <a:solidFill>
                <a:srgbClr val="002060"/>
              </a:solidFill>
            </a:rPr>
            <a:t>alattulis kantor;</a:t>
          </a:r>
          <a:endParaRPr lang="id-ID">
            <a:solidFill>
              <a:srgbClr val="002060"/>
            </a:solidFill>
          </a:endParaRPr>
        </a:p>
      </dgm:t>
    </dgm:pt>
    <dgm:pt modelId="{4BFF50A9-4F3B-48C2-A97D-046D638F41AB}" type="parTrans" cxnId="{A48C76C9-41FD-4235-9FFF-868D61CE79E6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FDC88DA6-00C2-4BE8-8895-32DF4DBF7136}" type="sibTrans" cxnId="{A48C76C9-41FD-4235-9FFF-868D61CE79E6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B2F2948D-C4B1-41FB-A9A3-95606B106F90}">
      <dgm:prSet/>
      <dgm:spPr/>
      <dgm:t>
        <a:bodyPr/>
        <a:lstStyle/>
        <a:p>
          <a:r>
            <a:rPr lang="en-US" dirty="0" err="1" smtClean="0">
              <a:solidFill>
                <a:srgbClr val="002060"/>
              </a:solidFill>
            </a:rPr>
            <a:t>Biaya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penggandaan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gugatan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untuk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para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Tergugat</a:t>
          </a:r>
          <a:r>
            <a:rPr lang="en-US" dirty="0" smtClean="0">
              <a:solidFill>
                <a:srgbClr val="002060"/>
              </a:solidFill>
            </a:rPr>
            <a:t>;</a:t>
          </a:r>
          <a:endParaRPr lang="id-ID" dirty="0">
            <a:solidFill>
              <a:srgbClr val="002060"/>
            </a:solidFill>
          </a:endParaRPr>
        </a:p>
      </dgm:t>
    </dgm:pt>
    <dgm:pt modelId="{8AF59E66-9B26-4BF5-A672-8C87B72BB9E5}" type="parTrans" cxnId="{C2657897-8696-4687-9C33-32CCF8CE4B52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BBBD9C67-9FEE-4C63-8786-E4F8A225609D}" type="sibTrans" cxnId="{C2657897-8696-4687-9C33-32CCF8CE4B52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2FCEA9E1-F932-4A4C-9866-D587C2848C54}">
      <dgm:prSet/>
      <dgm:spPr/>
      <dgm:t>
        <a:bodyPr/>
        <a:lstStyle/>
        <a:p>
          <a:r>
            <a:rPr lang="en-US" dirty="0" err="1" smtClean="0">
              <a:solidFill>
                <a:srgbClr val="002060"/>
              </a:solidFill>
            </a:rPr>
            <a:t>Panggilan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Tergugat</a:t>
          </a:r>
          <a:r>
            <a:rPr lang="en-US" dirty="0" smtClean="0">
              <a:solidFill>
                <a:srgbClr val="002060"/>
              </a:solidFill>
            </a:rPr>
            <a:t> x5 (</a:t>
          </a:r>
          <a:r>
            <a:rPr lang="en-US" dirty="0" err="1" smtClean="0">
              <a:solidFill>
                <a:srgbClr val="002060"/>
              </a:solidFill>
            </a:rPr>
            <a:t>mediasi</a:t>
          </a:r>
          <a:r>
            <a:rPr lang="en-US" dirty="0" smtClean="0">
              <a:solidFill>
                <a:srgbClr val="002060"/>
              </a:solidFill>
            </a:rPr>
            <a:t> x2 </a:t>
          </a:r>
          <a:r>
            <a:rPr lang="en-US" dirty="0" err="1" smtClean="0">
              <a:solidFill>
                <a:srgbClr val="002060"/>
              </a:solidFill>
            </a:rPr>
            <a:t>dan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PanggilanSidang</a:t>
          </a:r>
          <a:r>
            <a:rPr lang="en-US" dirty="0" smtClean="0">
              <a:solidFill>
                <a:srgbClr val="002060"/>
              </a:solidFill>
            </a:rPr>
            <a:t> x3), </a:t>
          </a:r>
          <a:r>
            <a:rPr lang="en-US" dirty="0" err="1" smtClean="0">
              <a:solidFill>
                <a:srgbClr val="002060"/>
              </a:solidFill>
            </a:rPr>
            <a:t>khususuntukperkaraceraitalakpanggilan</a:t>
          </a:r>
          <a:r>
            <a:rPr lang="en-US" dirty="0" smtClean="0">
              <a:solidFill>
                <a:srgbClr val="002060"/>
              </a:solidFill>
            </a:rPr>
            <a:t> x6, </a:t>
          </a:r>
          <a:r>
            <a:rPr lang="en-US" dirty="0" err="1" smtClean="0">
              <a:solidFill>
                <a:srgbClr val="002060"/>
              </a:solidFill>
            </a:rPr>
            <a:t>Peradilan</a:t>
          </a:r>
          <a:r>
            <a:rPr lang="en-US" dirty="0" smtClean="0">
              <a:solidFill>
                <a:srgbClr val="002060"/>
              </a:solidFill>
            </a:rPr>
            <a:t> Tata Usaha Negara </a:t>
          </a:r>
          <a:r>
            <a:rPr lang="en-US" dirty="0" err="1" smtClean="0">
              <a:solidFill>
                <a:srgbClr val="002060"/>
              </a:solidFill>
            </a:rPr>
            <a:t>panggilan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Penggugat</a:t>
          </a:r>
          <a:r>
            <a:rPr lang="en-US" dirty="0" smtClean="0">
              <a:solidFill>
                <a:srgbClr val="002060"/>
              </a:solidFill>
            </a:rPr>
            <a:t> x2 </a:t>
          </a:r>
          <a:r>
            <a:rPr lang="en-US" dirty="0" err="1" smtClean="0">
              <a:solidFill>
                <a:srgbClr val="002060"/>
              </a:solidFill>
            </a:rPr>
            <a:t>dan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Tergugat</a:t>
          </a:r>
          <a:r>
            <a:rPr lang="en-US" dirty="0" smtClean="0">
              <a:solidFill>
                <a:srgbClr val="002060"/>
              </a:solidFill>
            </a:rPr>
            <a:t> x3;</a:t>
          </a:r>
          <a:endParaRPr lang="id-ID" dirty="0">
            <a:solidFill>
              <a:srgbClr val="002060"/>
            </a:solidFill>
          </a:endParaRPr>
        </a:p>
      </dgm:t>
    </dgm:pt>
    <dgm:pt modelId="{30298F85-4E69-4C60-8F28-64350BF6AECB}" type="parTrans" cxnId="{ECEF4103-4FC6-4CDD-AC58-762028E8E3A1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ADE07437-3C9E-4069-9F09-69F2EEADAD35}" type="sibTrans" cxnId="{ECEF4103-4FC6-4CDD-AC58-762028E8E3A1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6D4CDEA7-C919-405F-8E7D-60E34A774FEE}">
      <dgm:prSet/>
      <dgm:spPr/>
      <dgm:t>
        <a:bodyPr/>
        <a:lstStyle/>
        <a:p>
          <a:r>
            <a:rPr lang="en-US" smtClean="0">
              <a:solidFill>
                <a:srgbClr val="002060"/>
              </a:solidFill>
            </a:rPr>
            <a:t>meterai; dan</a:t>
          </a:r>
          <a:endParaRPr lang="id-ID">
            <a:solidFill>
              <a:srgbClr val="002060"/>
            </a:solidFill>
          </a:endParaRPr>
        </a:p>
      </dgm:t>
    </dgm:pt>
    <dgm:pt modelId="{592DFD36-AC54-4531-B7C7-7B8EC526211E}" type="parTrans" cxnId="{CDC2222E-657E-44C1-B776-60531A9856E6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CDAC2C37-E01B-4BAE-82CC-EB05F5548600}" type="sibTrans" cxnId="{CDC2222E-657E-44C1-B776-60531A9856E6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D99A08C4-E556-4DD2-B656-9FDD49A44569}">
      <dgm:prSet/>
      <dgm:spPr/>
      <dgm:t>
        <a:bodyPr/>
        <a:lstStyle/>
        <a:p>
          <a:r>
            <a:rPr lang="en-US" dirty="0" err="1" smtClean="0">
              <a:solidFill>
                <a:srgbClr val="002060"/>
              </a:solidFill>
            </a:rPr>
            <a:t>redaksi</a:t>
          </a:r>
          <a:r>
            <a:rPr lang="en-US" dirty="0" smtClean="0">
              <a:solidFill>
                <a:srgbClr val="002060"/>
              </a:solidFill>
            </a:rPr>
            <a:t>.</a:t>
          </a:r>
          <a:endParaRPr lang="id-ID" dirty="0">
            <a:solidFill>
              <a:srgbClr val="002060"/>
            </a:solidFill>
          </a:endParaRPr>
        </a:p>
      </dgm:t>
    </dgm:pt>
    <dgm:pt modelId="{8880D7D0-00A1-49F6-B414-6BDE85AA9723}" type="parTrans" cxnId="{E9CDDAA9-A578-45F6-8E37-CE0AAD37EF0F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3F836E16-34E0-4DF5-9530-9B8F0E2F3A9A}" type="sibTrans" cxnId="{E9CDDAA9-A578-45F6-8E37-CE0AAD37EF0F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423E48EF-F9CC-4D00-8D8A-299C918D4B17}" type="pres">
      <dgm:prSet presAssocID="{7EB94FC9-0BF3-4F38-81A0-18BF24DB67A1}" presName="linear" presStyleCnt="0">
        <dgm:presLayoutVars>
          <dgm:animLvl val="lvl"/>
          <dgm:resizeHandles val="exact"/>
        </dgm:presLayoutVars>
      </dgm:prSet>
      <dgm:spPr/>
    </dgm:pt>
    <dgm:pt modelId="{9C528400-C0FF-4D2C-8366-BEF1CC154CBF}" type="pres">
      <dgm:prSet presAssocID="{E5B2DAFF-B98F-4FC7-807B-413DE43DEFE0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58546E0-A277-4138-87DA-B4AE04C67B23}" type="pres">
      <dgm:prSet presAssocID="{82B605BB-694C-4F0A-B2E5-77701C3DF390}" presName="spacer" presStyleCnt="0"/>
      <dgm:spPr/>
    </dgm:pt>
    <dgm:pt modelId="{9CF5E221-7A80-41EF-BAB7-72ACB515A39F}" type="pres">
      <dgm:prSet presAssocID="{D1DF8CBF-BC17-4A9A-A0CA-B59BDD7A9F44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01219C91-BDF3-44DD-8EAC-137EA6C0828C}" type="pres">
      <dgm:prSet presAssocID="{0E202D54-56B8-4E7E-9A55-F046CC8EB843}" presName="spacer" presStyleCnt="0"/>
      <dgm:spPr/>
    </dgm:pt>
    <dgm:pt modelId="{27DAFBD6-9008-4211-8CE3-75B11FE983F1}" type="pres">
      <dgm:prSet presAssocID="{9A0E693C-AB91-4851-A1C1-C34C1715719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B93D579-68DE-4D5E-8068-6C41891ACB77}" type="pres">
      <dgm:prSet presAssocID="{9A0E693C-AB91-4851-A1C1-C34C17157191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DC7707E7-AC19-4978-8563-CC87B9A57A45}" type="presOf" srcId="{2FCEA9E1-F932-4A4C-9866-D587C2848C54}" destId="{6B93D579-68DE-4D5E-8068-6C41891ACB77}" srcOrd="0" destOrd="4" presId="urn:microsoft.com/office/officeart/2005/8/layout/vList2"/>
    <dgm:cxn modelId="{EE2FA5C7-87BE-4FC7-A2A6-A8CF7620F9C2}" srcId="{7EB94FC9-0BF3-4F38-81A0-18BF24DB67A1}" destId="{E5B2DAFF-B98F-4FC7-807B-413DE43DEFE0}" srcOrd="0" destOrd="0" parTransId="{9236D077-A415-4B69-8891-DAEA84228835}" sibTransId="{82B605BB-694C-4F0A-B2E5-77701C3DF390}"/>
    <dgm:cxn modelId="{76B1836C-1B9B-44FE-8208-7B4A2B7D87B6}" type="presOf" srcId="{70E2A200-6EE8-4477-89B6-12764EF95EBE}" destId="{6B93D579-68DE-4D5E-8068-6C41891ACB77}" srcOrd="0" destOrd="0" presId="urn:microsoft.com/office/officeart/2005/8/layout/vList2"/>
    <dgm:cxn modelId="{54E580E6-CC38-40AF-B68E-CC8D2278F4AC}" srcId="{7EB94FC9-0BF3-4F38-81A0-18BF24DB67A1}" destId="{9A0E693C-AB91-4851-A1C1-C34C17157191}" srcOrd="2" destOrd="0" parTransId="{35783D19-9096-4229-87CB-AB37B9DCA8DA}" sibTransId="{DDB971C8-3B31-4768-84B4-7E7A9AE5314B}"/>
    <dgm:cxn modelId="{74B09662-8A9A-4B54-B7CF-F8CD7EE2D866}" type="presOf" srcId="{9089E84B-0CEB-4AC8-8371-DAF245244BAA}" destId="{6B93D579-68DE-4D5E-8068-6C41891ACB77}" srcOrd="0" destOrd="2" presId="urn:microsoft.com/office/officeart/2005/8/layout/vList2"/>
    <dgm:cxn modelId="{CDC2222E-657E-44C1-B776-60531A9856E6}" srcId="{9A0E693C-AB91-4851-A1C1-C34C17157191}" destId="{6D4CDEA7-C919-405F-8E7D-60E34A774FEE}" srcOrd="5" destOrd="0" parTransId="{592DFD36-AC54-4531-B7C7-7B8EC526211E}" sibTransId="{CDAC2C37-E01B-4BAE-82CC-EB05F5548600}"/>
    <dgm:cxn modelId="{615DC185-B0BB-40CF-A176-057C31555367}" type="presOf" srcId="{E5B2DAFF-B98F-4FC7-807B-413DE43DEFE0}" destId="{9C528400-C0FF-4D2C-8366-BEF1CC154CBF}" srcOrd="0" destOrd="0" presId="urn:microsoft.com/office/officeart/2005/8/layout/vList2"/>
    <dgm:cxn modelId="{EE0DEC32-74AF-42BC-AA06-B9E399768979}" type="presOf" srcId="{7EB94FC9-0BF3-4F38-81A0-18BF24DB67A1}" destId="{423E48EF-F9CC-4D00-8D8A-299C918D4B17}" srcOrd="0" destOrd="0" presId="urn:microsoft.com/office/officeart/2005/8/layout/vList2"/>
    <dgm:cxn modelId="{A48C76C9-41FD-4235-9FFF-868D61CE79E6}" srcId="{9A0E693C-AB91-4851-A1C1-C34C17157191}" destId="{9089E84B-0CEB-4AC8-8371-DAF245244BAA}" srcOrd="2" destOrd="0" parTransId="{4BFF50A9-4F3B-48C2-A97D-046D638F41AB}" sibTransId="{FDC88DA6-00C2-4BE8-8895-32DF4DBF7136}"/>
    <dgm:cxn modelId="{C2657897-8696-4687-9C33-32CCF8CE4B52}" srcId="{9A0E693C-AB91-4851-A1C1-C34C17157191}" destId="{B2F2948D-C4B1-41FB-A9A3-95606B106F90}" srcOrd="3" destOrd="0" parTransId="{8AF59E66-9B26-4BF5-A672-8C87B72BB9E5}" sibTransId="{BBBD9C67-9FEE-4C63-8786-E4F8A225609D}"/>
    <dgm:cxn modelId="{5FE44A3D-7BE8-44F8-9F33-142B8BED6D68}" type="presOf" srcId="{5DAE543D-F835-4EEA-B583-FE21288C6581}" destId="{6B93D579-68DE-4D5E-8068-6C41891ACB77}" srcOrd="0" destOrd="1" presId="urn:microsoft.com/office/officeart/2005/8/layout/vList2"/>
    <dgm:cxn modelId="{9381581E-90AB-47D6-8887-EFA1FD3DF8A4}" type="presOf" srcId="{D1DF8CBF-BC17-4A9A-A0CA-B59BDD7A9F44}" destId="{9CF5E221-7A80-41EF-BAB7-72ACB515A39F}" srcOrd="0" destOrd="0" presId="urn:microsoft.com/office/officeart/2005/8/layout/vList2"/>
    <dgm:cxn modelId="{1EF2F6A1-8E71-4ACA-88DF-63EC7704275C}" srcId="{7EB94FC9-0BF3-4F38-81A0-18BF24DB67A1}" destId="{D1DF8CBF-BC17-4A9A-A0CA-B59BDD7A9F44}" srcOrd="1" destOrd="0" parTransId="{45D4C511-C50C-45F5-9792-D809C25AEA09}" sibTransId="{0E202D54-56B8-4E7E-9A55-F046CC8EB843}"/>
    <dgm:cxn modelId="{662A97E7-0B0E-4332-9BDB-3749DCD7B8AB}" srcId="{9A0E693C-AB91-4851-A1C1-C34C17157191}" destId="{70E2A200-6EE8-4477-89B6-12764EF95EBE}" srcOrd="0" destOrd="0" parTransId="{D2AE4A0D-EC46-4F62-8445-25543DF6BFE0}" sibTransId="{93E29F34-7C3D-4DD9-B4CF-ADF91FF358E5}"/>
    <dgm:cxn modelId="{86E4CE5A-B737-4B7C-94F1-71E0A3F0C333}" type="presOf" srcId="{D99A08C4-E556-4DD2-B656-9FDD49A44569}" destId="{6B93D579-68DE-4D5E-8068-6C41891ACB77}" srcOrd="0" destOrd="6" presId="urn:microsoft.com/office/officeart/2005/8/layout/vList2"/>
    <dgm:cxn modelId="{E9CDDAA9-A578-45F6-8E37-CE0AAD37EF0F}" srcId="{9A0E693C-AB91-4851-A1C1-C34C17157191}" destId="{D99A08C4-E556-4DD2-B656-9FDD49A44569}" srcOrd="6" destOrd="0" parTransId="{8880D7D0-00A1-49F6-B414-6BDE85AA9723}" sibTransId="{3F836E16-34E0-4DF5-9530-9B8F0E2F3A9A}"/>
    <dgm:cxn modelId="{ECEF4103-4FC6-4CDD-AC58-762028E8E3A1}" srcId="{9A0E693C-AB91-4851-A1C1-C34C17157191}" destId="{2FCEA9E1-F932-4A4C-9866-D587C2848C54}" srcOrd="4" destOrd="0" parTransId="{30298F85-4E69-4C60-8F28-64350BF6AECB}" sibTransId="{ADE07437-3C9E-4069-9F09-69F2EEADAD35}"/>
    <dgm:cxn modelId="{8A5A9BFD-04AD-4384-824F-FCC04A45412F}" srcId="{9A0E693C-AB91-4851-A1C1-C34C17157191}" destId="{5DAE543D-F835-4EEA-B583-FE21288C6581}" srcOrd="1" destOrd="0" parTransId="{4B80D2A9-3AFE-4699-BE5A-77AA15B1AAAA}" sibTransId="{987C3DA7-BE7E-47CB-9DB2-357B43D80679}"/>
    <dgm:cxn modelId="{914203D9-8102-44B7-9258-513A0D359B5A}" type="presOf" srcId="{6D4CDEA7-C919-405F-8E7D-60E34A774FEE}" destId="{6B93D579-68DE-4D5E-8068-6C41891ACB77}" srcOrd="0" destOrd="5" presId="urn:microsoft.com/office/officeart/2005/8/layout/vList2"/>
    <dgm:cxn modelId="{80B642EB-5985-499E-9406-72C3E9985966}" type="presOf" srcId="{B2F2948D-C4B1-41FB-A9A3-95606B106F90}" destId="{6B93D579-68DE-4D5E-8068-6C41891ACB77}" srcOrd="0" destOrd="3" presId="urn:microsoft.com/office/officeart/2005/8/layout/vList2"/>
    <dgm:cxn modelId="{47F28C66-4A45-42AC-9A57-A133FF3748B3}" type="presOf" srcId="{9A0E693C-AB91-4851-A1C1-C34C17157191}" destId="{27DAFBD6-9008-4211-8CE3-75B11FE983F1}" srcOrd="0" destOrd="0" presId="urn:microsoft.com/office/officeart/2005/8/layout/vList2"/>
    <dgm:cxn modelId="{F757887B-CFEA-4698-9989-07C369BFA583}" type="presParOf" srcId="{423E48EF-F9CC-4D00-8D8A-299C918D4B17}" destId="{9C528400-C0FF-4D2C-8366-BEF1CC154CBF}" srcOrd="0" destOrd="0" presId="urn:microsoft.com/office/officeart/2005/8/layout/vList2"/>
    <dgm:cxn modelId="{DEF39272-E2B6-4235-86D7-1F02291EEC0B}" type="presParOf" srcId="{423E48EF-F9CC-4D00-8D8A-299C918D4B17}" destId="{658546E0-A277-4138-87DA-B4AE04C67B23}" srcOrd="1" destOrd="0" presId="urn:microsoft.com/office/officeart/2005/8/layout/vList2"/>
    <dgm:cxn modelId="{22CE3B3A-BFDD-4571-88EC-D1F50A5BCBA8}" type="presParOf" srcId="{423E48EF-F9CC-4D00-8D8A-299C918D4B17}" destId="{9CF5E221-7A80-41EF-BAB7-72ACB515A39F}" srcOrd="2" destOrd="0" presId="urn:microsoft.com/office/officeart/2005/8/layout/vList2"/>
    <dgm:cxn modelId="{AB8934D5-4CC6-40C7-8DF6-B30E6B35DF70}" type="presParOf" srcId="{423E48EF-F9CC-4D00-8D8A-299C918D4B17}" destId="{01219C91-BDF3-44DD-8EAC-137EA6C0828C}" srcOrd="3" destOrd="0" presId="urn:microsoft.com/office/officeart/2005/8/layout/vList2"/>
    <dgm:cxn modelId="{008A2D6B-D69E-4CA8-9071-D3EB6121C67D}" type="presParOf" srcId="{423E48EF-F9CC-4D00-8D8A-299C918D4B17}" destId="{27DAFBD6-9008-4211-8CE3-75B11FE983F1}" srcOrd="4" destOrd="0" presId="urn:microsoft.com/office/officeart/2005/8/layout/vList2"/>
    <dgm:cxn modelId="{CE978D46-AB5C-4C9A-B337-88346B7074BD}" type="presParOf" srcId="{423E48EF-F9CC-4D00-8D8A-299C918D4B17}" destId="{6B93D579-68DE-4D5E-8068-6C41891ACB77}" srcOrd="5" destOrd="0" presId="urn:microsoft.com/office/officeart/2005/8/layout/vList2"/>
  </dgm:cxnLst>
  <dgm:bg/>
  <dgm:whole/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EB94FC9-0BF3-4F38-81A0-18BF24DB67A1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id-ID"/>
        </a:p>
      </dgm:t>
    </dgm:pt>
    <dgm:pt modelId="{E5B2DAFF-B98F-4FC7-807B-413DE43DEFE0}">
      <dgm:prSet phldrT="[Text]"/>
      <dgm:spPr/>
      <dgm:t>
        <a:bodyPr/>
        <a:lstStyle/>
        <a:p>
          <a:r>
            <a:rPr lang="en-US" dirty="0" err="1" smtClean="0">
              <a:solidFill>
                <a:srgbClr val="002060"/>
              </a:solidFill>
            </a:rPr>
            <a:t>Panitera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Muda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id-ID" dirty="0" smtClean="0">
              <a:solidFill>
                <a:srgbClr val="002060"/>
              </a:solidFill>
            </a:rPr>
            <a:t>(Meja 1) </a:t>
          </a:r>
          <a:r>
            <a:rPr lang="en-US" dirty="0" err="1" smtClean="0">
              <a:solidFill>
                <a:srgbClr val="002060"/>
              </a:solidFill>
            </a:rPr>
            <a:t>terkait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melakukan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proses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pendaftaran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perkara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secara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elektronik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setelah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pemberkasan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lengkap</a:t>
          </a:r>
          <a:endParaRPr lang="id-ID" dirty="0">
            <a:solidFill>
              <a:srgbClr val="002060"/>
            </a:solidFill>
          </a:endParaRPr>
        </a:p>
      </dgm:t>
    </dgm:pt>
    <dgm:pt modelId="{9236D077-A415-4B69-8891-DAEA84228835}" type="parTrans" cxnId="{EE2FA5C7-87BE-4FC7-A2A6-A8CF7620F9C2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82B605BB-694C-4F0A-B2E5-77701C3DF390}" type="sibTrans" cxnId="{EE2FA5C7-87BE-4FC7-A2A6-A8CF7620F9C2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70E2A200-6EE8-4477-89B6-12764EF95EBE}">
      <dgm:prSet phldrT="[Text]"/>
      <dgm:spPr/>
      <dgm:t>
        <a:bodyPr/>
        <a:lstStyle/>
        <a:p>
          <a:endParaRPr lang="id-ID" dirty="0">
            <a:solidFill>
              <a:srgbClr val="002060"/>
            </a:solidFill>
          </a:endParaRPr>
        </a:p>
      </dgm:t>
    </dgm:pt>
    <dgm:pt modelId="{D2AE4A0D-EC46-4F62-8445-25543DF6BFE0}" type="parTrans" cxnId="{662A97E7-0B0E-4332-9BDB-3749DCD7B8AB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93E29F34-7C3D-4DD9-B4CF-ADF91FF358E5}" type="sibTrans" cxnId="{662A97E7-0B0E-4332-9BDB-3749DCD7B8AB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9A0E693C-AB91-4851-A1C1-C34C17157191}">
      <dgm:prSet/>
      <dgm:spPr/>
      <dgm:t>
        <a:bodyPr/>
        <a:lstStyle/>
        <a:p>
          <a:r>
            <a:rPr lang="en-US" dirty="0" err="1" smtClean="0">
              <a:solidFill>
                <a:srgbClr val="002060"/>
              </a:solidFill>
            </a:rPr>
            <a:t>Kepaniteraan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terkait</a:t>
          </a:r>
          <a:r>
            <a:rPr lang="id-ID" dirty="0" smtClean="0">
              <a:solidFill>
                <a:srgbClr val="002060"/>
              </a:solidFill>
            </a:rPr>
            <a:t> (PP psl 30 Perma) </a:t>
          </a:r>
          <a:r>
            <a:rPr lang="en-US" dirty="0" err="1" smtClean="0">
              <a:solidFill>
                <a:srgbClr val="002060"/>
              </a:solidFill>
            </a:rPr>
            <a:t>mengunduh</a:t>
          </a:r>
          <a:r>
            <a:rPr lang="en-US" dirty="0" smtClean="0">
              <a:solidFill>
                <a:srgbClr val="002060"/>
              </a:solidFill>
            </a:rPr>
            <a:t> (</a:t>
          </a:r>
          <a:r>
            <a:rPr lang="en-US" i="1" dirty="0" smtClean="0">
              <a:solidFill>
                <a:srgbClr val="002060"/>
              </a:solidFill>
            </a:rPr>
            <a:t>download</a:t>
          </a:r>
          <a:r>
            <a:rPr lang="en-US" dirty="0" smtClean="0">
              <a:solidFill>
                <a:srgbClr val="002060"/>
              </a:solidFill>
            </a:rPr>
            <a:t>)</a:t>
          </a:r>
          <a:r>
            <a:rPr lang="en-US" dirty="0" err="1" smtClean="0">
              <a:solidFill>
                <a:srgbClr val="002060"/>
              </a:solidFill>
            </a:rPr>
            <a:t>dokumen</a:t>
          </a:r>
          <a:r>
            <a:rPr lang="en-US" dirty="0" smtClean="0">
              <a:solidFill>
                <a:srgbClr val="002060"/>
              </a:solidFill>
            </a:rPr>
            <a:t> yang </a:t>
          </a:r>
          <a:r>
            <a:rPr lang="en-US" dirty="0" err="1" smtClean="0">
              <a:solidFill>
                <a:srgbClr val="002060"/>
              </a:solidFill>
            </a:rPr>
            <a:t>tersedia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didalam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Aplikasi</a:t>
          </a:r>
          <a:r>
            <a:rPr lang="en-US" i="1" dirty="0" err="1" smtClean="0">
              <a:solidFill>
                <a:srgbClr val="002060"/>
              </a:solidFill>
            </a:rPr>
            <a:t>e</a:t>
          </a:r>
          <a:r>
            <a:rPr lang="en-US" i="1" dirty="0" smtClean="0">
              <a:solidFill>
                <a:srgbClr val="002060"/>
              </a:solidFill>
            </a:rPr>
            <a:t>-Court</a:t>
          </a:r>
          <a:r>
            <a:rPr lang="id-ID" i="1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sebagai</a:t>
          </a:r>
          <a:r>
            <a:rPr lang="en-US" i="1" dirty="0" err="1" smtClean="0">
              <a:solidFill>
                <a:srgbClr val="002060"/>
              </a:solidFill>
            </a:rPr>
            <a:t>backup</a:t>
          </a:r>
          <a:r>
            <a:rPr lang="en-US" dirty="0" smtClean="0">
              <a:solidFill>
                <a:srgbClr val="002060"/>
              </a:solidFill>
            </a:rPr>
            <a:t> data (</a:t>
          </a:r>
          <a:r>
            <a:rPr lang="en-US" i="1" dirty="0" smtClean="0">
              <a:solidFill>
                <a:srgbClr val="002060"/>
              </a:solidFill>
            </a:rPr>
            <a:t>hardcopy</a:t>
          </a:r>
          <a:r>
            <a:rPr lang="en-US" dirty="0" smtClean="0">
              <a:solidFill>
                <a:srgbClr val="002060"/>
              </a:solidFill>
            </a:rPr>
            <a:t>)</a:t>
          </a:r>
          <a:r>
            <a:rPr lang="id-ID" dirty="0" smtClean="0">
              <a:solidFill>
                <a:srgbClr val="002060"/>
              </a:solidFill>
            </a:rPr>
            <a:t> dan disusun sesuai ketentuan minutasi</a:t>
          </a:r>
          <a:endParaRPr lang="id-ID" dirty="0">
            <a:solidFill>
              <a:srgbClr val="002060"/>
            </a:solidFill>
          </a:endParaRPr>
        </a:p>
      </dgm:t>
    </dgm:pt>
    <dgm:pt modelId="{35783D19-9096-4229-87CB-AB37B9DCA8DA}" type="parTrans" cxnId="{54E580E6-CC38-40AF-B68E-CC8D2278F4AC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DDB971C8-3B31-4768-84B4-7E7A9AE5314B}" type="sibTrans" cxnId="{54E580E6-CC38-40AF-B68E-CC8D2278F4AC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D1DF8CBF-BC17-4A9A-A0CA-B59BDD7A9F44}">
      <dgm:prSet phldrT="[Text]"/>
      <dgm:spPr/>
      <dgm:t>
        <a:bodyPr/>
        <a:lstStyle/>
        <a:p>
          <a:r>
            <a:rPr lang="en-US" dirty="0" err="1" smtClean="0">
              <a:solidFill>
                <a:srgbClr val="002060"/>
              </a:solidFill>
            </a:rPr>
            <a:t>Setiap</a:t>
          </a:r>
          <a:r>
            <a:rPr lang="en-US" dirty="0" smtClean="0">
              <a:solidFill>
                <a:srgbClr val="002060"/>
              </a:solidFill>
            </a:rPr>
            <a:t> P</a:t>
          </a:r>
          <a:r>
            <a:rPr lang="id-ID" dirty="0" smtClean="0">
              <a:solidFill>
                <a:srgbClr val="002060"/>
              </a:solidFill>
            </a:rPr>
            <a:t>A/MS </a:t>
          </a:r>
          <a:r>
            <a:rPr lang="en-US" dirty="0" err="1" smtClean="0">
              <a:solidFill>
                <a:srgbClr val="002060"/>
              </a:solidFill>
            </a:rPr>
            <a:t>wajib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menyediakan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meja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i="1" dirty="0" smtClean="0">
              <a:solidFill>
                <a:srgbClr val="002060"/>
              </a:solidFill>
            </a:rPr>
            <a:t>e-Court</a:t>
          </a:r>
          <a:r>
            <a:rPr lang="en-US" dirty="0" smtClean="0">
              <a:solidFill>
                <a:srgbClr val="002060"/>
              </a:solidFill>
            </a:rPr>
            <a:t> yang </a:t>
          </a:r>
          <a:r>
            <a:rPr lang="en-US" dirty="0" err="1" smtClean="0">
              <a:solidFill>
                <a:srgbClr val="002060"/>
              </a:solidFill>
            </a:rPr>
            <a:t>merupakan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bagian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dari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smtClean="0">
              <a:solidFill>
                <a:srgbClr val="002060"/>
              </a:solidFill>
            </a:rPr>
            <a:t>PTSP</a:t>
          </a:r>
          <a:r>
            <a:rPr lang="id-ID" dirty="0" smtClean="0">
              <a:solidFill>
                <a:srgbClr val="002060"/>
              </a:solidFill>
            </a:rPr>
            <a:t> (verifikasi, membuat akun, membantu penggunaaan e-court, memberikan informasi penggunaaan tata cara e-court</a:t>
          </a:r>
          <a:endParaRPr lang="id-ID" dirty="0">
            <a:solidFill>
              <a:srgbClr val="002060"/>
            </a:solidFill>
          </a:endParaRPr>
        </a:p>
      </dgm:t>
    </dgm:pt>
    <dgm:pt modelId="{45D4C511-C50C-45F5-9792-D809C25AEA09}" type="parTrans" cxnId="{1EF2F6A1-8E71-4ACA-88DF-63EC7704275C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0E202D54-56B8-4E7E-9A55-F046CC8EB843}" type="sibTrans" cxnId="{1EF2F6A1-8E71-4ACA-88DF-63EC7704275C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9AF34027-6E8D-4B96-ADF4-D9C86CCF9DDC}">
      <dgm:prSet/>
      <dgm:spPr/>
      <dgm:t>
        <a:bodyPr/>
        <a:lstStyle/>
        <a:p>
          <a:r>
            <a:rPr lang="en-US" dirty="0" err="1" smtClean="0">
              <a:solidFill>
                <a:srgbClr val="002060"/>
              </a:solidFill>
            </a:rPr>
            <a:t>Pengadilan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id-ID" dirty="0" smtClean="0">
              <a:solidFill>
                <a:srgbClr val="002060"/>
              </a:solidFill>
            </a:rPr>
            <a:t>(meja 1) </a:t>
          </a:r>
          <a:r>
            <a:rPr lang="en-US" dirty="0" err="1" smtClean="0">
              <a:solidFill>
                <a:srgbClr val="002060"/>
              </a:solidFill>
            </a:rPr>
            <a:t>memproses</a:t>
          </a:r>
          <a:r>
            <a:rPr lang="id-ID" dirty="0" smtClean="0">
              <a:solidFill>
                <a:srgbClr val="002060"/>
              </a:solidFill>
            </a:rPr>
            <a:t> pendaftaran </a:t>
          </a:r>
          <a:r>
            <a:rPr lang="en-US" dirty="0" err="1" smtClean="0">
              <a:solidFill>
                <a:srgbClr val="002060"/>
              </a:solidFill>
            </a:rPr>
            <a:t>perkara</a:t>
          </a:r>
          <a:r>
            <a:rPr lang="en-US" dirty="0" smtClean="0">
              <a:solidFill>
                <a:srgbClr val="002060"/>
              </a:solidFill>
            </a:rPr>
            <a:t> yang </a:t>
          </a:r>
          <a:r>
            <a:rPr lang="en-US" dirty="0" err="1" smtClean="0">
              <a:solidFill>
                <a:srgbClr val="002060"/>
              </a:solidFill>
            </a:rPr>
            <a:t>sudah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terdaftar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secara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elektronik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berakhir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pada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pukul</a:t>
          </a:r>
          <a:r>
            <a:rPr lang="en-US" dirty="0" smtClean="0">
              <a:solidFill>
                <a:srgbClr val="002060"/>
              </a:solidFill>
            </a:rPr>
            <a:t> 15.00 </a:t>
          </a:r>
          <a:r>
            <a:rPr lang="en-US" dirty="0" err="1" smtClean="0">
              <a:solidFill>
                <a:srgbClr val="002060"/>
              </a:solidFill>
            </a:rPr>
            <a:t>waktu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setempat</a:t>
          </a:r>
          <a:r>
            <a:rPr lang="id-ID" dirty="0" smtClean="0">
              <a:solidFill>
                <a:srgbClr val="002060"/>
              </a:solidFill>
            </a:rPr>
            <a:t>, setelahnya diproses pada hari kerja berikutnya</a:t>
          </a:r>
        </a:p>
      </dgm:t>
    </dgm:pt>
    <dgm:pt modelId="{D5B03EBE-CC39-4C53-A41F-400982C8DC73}" type="parTrans" cxnId="{F421CED2-B001-4ADD-9DAB-F1A86A274D05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AAADEC1B-B818-4867-886C-016DCA7E0A85}" type="sibTrans" cxnId="{F421CED2-B001-4ADD-9DAB-F1A86A274D05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91EE835C-ED7E-47C6-8377-A31FBFD5E101}">
      <dgm:prSet/>
      <dgm:spPr/>
      <dgm:t>
        <a:bodyPr/>
        <a:lstStyle/>
        <a:p>
          <a:r>
            <a:rPr lang="en-US" dirty="0" err="1" smtClean="0">
              <a:solidFill>
                <a:srgbClr val="002060"/>
              </a:solidFill>
            </a:rPr>
            <a:t>Dalamhal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Penggugat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dan</a:t>
          </a:r>
          <a:r>
            <a:rPr lang="en-US" dirty="0" smtClean="0">
              <a:solidFill>
                <a:srgbClr val="002060"/>
              </a:solidFill>
            </a:rPr>
            <a:t>/</a:t>
          </a:r>
          <a:r>
            <a:rPr lang="en-US" dirty="0" err="1" smtClean="0">
              <a:solidFill>
                <a:srgbClr val="002060"/>
              </a:solidFill>
            </a:rPr>
            <a:t>atau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Tergugat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diwakili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oleh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beberapa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orang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Pengguna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Terdaftar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atau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beberapa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orang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Pengguna</a:t>
          </a:r>
          <a:r>
            <a:rPr lang="en-US" dirty="0" smtClean="0">
              <a:solidFill>
                <a:srgbClr val="002060"/>
              </a:solidFill>
            </a:rPr>
            <a:t> Lain </a:t>
          </a:r>
          <a:r>
            <a:rPr lang="en-US" dirty="0" err="1" smtClean="0">
              <a:solidFill>
                <a:srgbClr val="002060"/>
              </a:solidFill>
            </a:rPr>
            <a:t>maka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hanya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menggunakan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satuakun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dan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satu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domisili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elektronik</a:t>
          </a:r>
          <a:r>
            <a:rPr lang="id-ID" dirty="0" smtClean="0">
              <a:solidFill>
                <a:srgbClr val="002060"/>
              </a:solidFill>
            </a:rPr>
            <a:t> (dengan surat kuasa)</a:t>
          </a:r>
        </a:p>
      </dgm:t>
    </dgm:pt>
    <dgm:pt modelId="{1AFB5D7A-43FD-4932-9B60-1FF06E25AB46}" type="parTrans" cxnId="{2308CEC8-E619-4DFA-9D6E-CC8C0D702144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BF9763CD-9727-416F-B8A2-30515D255768}" type="sibTrans" cxnId="{2308CEC8-E619-4DFA-9D6E-CC8C0D702144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423E48EF-F9CC-4D00-8D8A-299C918D4B17}" type="pres">
      <dgm:prSet presAssocID="{7EB94FC9-0BF3-4F38-81A0-18BF24DB67A1}" presName="linear" presStyleCnt="0">
        <dgm:presLayoutVars>
          <dgm:animLvl val="lvl"/>
          <dgm:resizeHandles val="exact"/>
        </dgm:presLayoutVars>
      </dgm:prSet>
      <dgm:spPr/>
    </dgm:pt>
    <dgm:pt modelId="{9C528400-C0FF-4D2C-8366-BEF1CC154CBF}" type="pres">
      <dgm:prSet presAssocID="{E5B2DAFF-B98F-4FC7-807B-413DE43DEFE0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58546E0-A277-4138-87DA-B4AE04C67B23}" type="pres">
      <dgm:prSet presAssocID="{82B605BB-694C-4F0A-B2E5-77701C3DF390}" presName="spacer" presStyleCnt="0"/>
      <dgm:spPr/>
    </dgm:pt>
    <dgm:pt modelId="{9CF5E221-7A80-41EF-BAB7-72ACB515A39F}" type="pres">
      <dgm:prSet presAssocID="{D1DF8CBF-BC17-4A9A-A0CA-B59BDD7A9F44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01219C91-BDF3-44DD-8EAC-137EA6C0828C}" type="pres">
      <dgm:prSet presAssocID="{0E202D54-56B8-4E7E-9A55-F046CC8EB843}" presName="spacer" presStyleCnt="0"/>
      <dgm:spPr/>
    </dgm:pt>
    <dgm:pt modelId="{27DAFBD6-9008-4211-8CE3-75B11FE983F1}" type="pres">
      <dgm:prSet presAssocID="{9A0E693C-AB91-4851-A1C1-C34C17157191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B93D579-68DE-4D5E-8068-6C41891ACB77}" type="pres">
      <dgm:prSet presAssocID="{9A0E693C-AB91-4851-A1C1-C34C17157191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3F6194D4-BDAC-42C8-ADB5-5923FE749A81}" type="pres">
      <dgm:prSet presAssocID="{9AF34027-6E8D-4B96-ADF4-D9C86CCF9DDC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BCBD1308-6C72-49FC-A1AA-13989BFE620B}" type="pres">
      <dgm:prSet presAssocID="{AAADEC1B-B818-4867-886C-016DCA7E0A85}" presName="spacer" presStyleCnt="0"/>
      <dgm:spPr/>
    </dgm:pt>
    <dgm:pt modelId="{FC4CB992-7C04-459F-AE31-F0855A060EAA}" type="pres">
      <dgm:prSet presAssocID="{91EE835C-ED7E-47C6-8377-A31FBFD5E10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5ABA0D18-EA83-4CE5-9070-AE0C061E0AA2}" type="presOf" srcId="{9A0E693C-AB91-4851-A1C1-C34C17157191}" destId="{27DAFBD6-9008-4211-8CE3-75B11FE983F1}" srcOrd="0" destOrd="0" presId="urn:microsoft.com/office/officeart/2005/8/layout/vList2"/>
    <dgm:cxn modelId="{EE2FA5C7-87BE-4FC7-A2A6-A8CF7620F9C2}" srcId="{7EB94FC9-0BF3-4F38-81A0-18BF24DB67A1}" destId="{E5B2DAFF-B98F-4FC7-807B-413DE43DEFE0}" srcOrd="0" destOrd="0" parTransId="{9236D077-A415-4B69-8891-DAEA84228835}" sibTransId="{82B605BB-694C-4F0A-B2E5-77701C3DF390}"/>
    <dgm:cxn modelId="{54E580E6-CC38-40AF-B68E-CC8D2278F4AC}" srcId="{7EB94FC9-0BF3-4F38-81A0-18BF24DB67A1}" destId="{9A0E693C-AB91-4851-A1C1-C34C17157191}" srcOrd="2" destOrd="0" parTransId="{35783D19-9096-4229-87CB-AB37B9DCA8DA}" sibTransId="{DDB971C8-3B31-4768-84B4-7E7A9AE5314B}"/>
    <dgm:cxn modelId="{2308CEC8-E619-4DFA-9D6E-CC8C0D702144}" srcId="{7EB94FC9-0BF3-4F38-81A0-18BF24DB67A1}" destId="{91EE835C-ED7E-47C6-8377-A31FBFD5E101}" srcOrd="4" destOrd="0" parTransId="{1AFB5D7A-43FD-4932-9B60-1FF06E25AB46}" sibTransId="{BF9763CD-9727-416F-B8A2-30515D255768}"/>
    <dgm:cxn modelId="{F421CED2-B001-4ADD-9DAB-F1A86A274D05}" srcId="{7EB94FC9-0BF3-4F38-81A0-18BF24DB67A1}" destId="{9AF34027-6E8D-4B96-ADF4-D9C86CCF9DDC}" srcOrd="3" destOrd="0" parTransId="{D5B03EBE-CC39-4C53-A41F-400982C8DC73}" sibTransId="{AAADEC1B-B818-4867-886C-016DCA7E0A85}"/>
    <dgm:cxn modelId="{1EF2F6A1-8E71-4ACA-88DF-63EC7704275C}" srcId="{7EB94FC9-0BF3-4F38-81A0-18BF24DB67A1}" destId="{D1DF8CBF-BC17-4A9A-A0CA-B59BDD7A9F44}" srcOrd="1" destOrd="0" parTransId="{45D4C511-C50C-45F5-9792-D809C25AEA09}" sibTransId="{0E202D54-56B8-4E7E-9A55-F046CC8EB843}"/>
    <dgm:cxn modelId="{662A97E7-0B0E-4332-9BDB-3749DCD7B8AB}" srcId="{9A0E693C-AB91-4851-A1C1-C34C17157191}" destId="{70E2A200-6EE8-4477-89B6-12764EF95EBE}" srcOrd="0" destOrd="0" parTransId="{D2AE4A0D-EC46-4F62-8445-25543DF6BFE0}" sibTransId="{93E29F34-7C3D-4DD9-B4CF-ADF91FF358E5}"/>
    <dgm:cxn modelId="{F3D5924B-C74E-4432-8A2D-F02FFCA12933}" type="presOf" srcId="{9AF34027-6E8D-4B96-ADF4-D9C86CCF9DDC}" destId="{3F6194D4-BDAC-42C8-ADB5-5923FE749A81}" srcOrd="0" destOrd="0" presId="urn:microsoft.com/office/officeart/2005/8/layout/vList2"/>
    <dgm:cxn modelId="{7D7A812D-0F96-4552-AC3C-F22B43439D13}" type="presOf" srcId="{E5B2DAFF-B98F-4FC7-807B-413DE43DEFE0}" destId="{9C528400-C0FF-4D2C-8366-BEF1CC154CBF}" srcOrd="0" destOrd="0" presId="urn:microsoft.com/office/officeart/2005/8/layout/vList2"/>
    <dgm:cxn modelId="{3F7A3F38-A42D-4A09-B15B-7099C6641882}" type="presOf" srcId="{70E2A200-6EE8-4477-89B6-12764EF95EBE}" destId="{6B93D579-68DE-4D5E-8068-6C41891ACB77}" srcOrd="0" destOrd="0" presId="urn:microsoft.com/office/officeart/2005/8/layout/vList2"/>
    <dgm:cxn modelId="{0CF5B21D-FD81-49AB-A7E3-5A8B254AAF7B}" type="presOf" srcId="{91EE835C-ED7E-47C6-8377-A31FBFD5E101}" destId="{FC4CB992-7C04-459F-AE31-F0855A060EAA}" srcOrd="0" destOrd="0" presId="urn:microsoft.com/office/officeart/2005/8/layout/vList2"/>
    <dgm:cxn modelId="{1AA14C25-5905-41B0-B5A6-BD828D0369FC}" type="presOf" srcId="{7EB94FC9-0BF3-4F38-81A0-18BF24DB67A1}" destId="{423E48EF-F9CC-4D00-8D8A-299C918D4B17}" srcOrd="0" destOrd="0" presId="urn:microsoft.com/office/officeart/2005/8/layout/vList2"/>
    <dgm:cxn modelId="{B60D1BE4-752F-49C7-811D-2B14B15E9A2B}" type="presOf" srcId="{D1DF8CBF-BC17-4A9A-A0CA-B59BDD7A9F44}" destId="{9CF5E221-7A80-41EF-BAB7-72ACB515A39F}" srcOrd="0" destOrd="0" presId="urn:microsoft.com/office/officeart/2005/8/layout/vList2"/>
    <dgm:cxn modelId="{E1F68B96-9DDA-41C2-A571-53FE485277A3}" type="presParOf" srcId="{423E48EF-F9CC-4D00-8D8A-299C918D4B17}" destId="{9C528400-C0FF-4D2C-8366-BEF1CC154CBF}" srcOrd="0" destOrd="0" presId="urn:microsoft.com/office/officeart/2005/8/layout/vList2"/>
    <dgm:cxn modelId="{F0516611-7446-4E51-8A18-B363EF068546}" type="presParOf" srcId="{423E48EF-F9CC-4D00-8D8A-299C918D4B17}" destId="{658546E0-A277-4138-87DA-B4AE04C67B23}" srcOrd="1" destOrd="0" presId="urn:microsoft.com/office/officeart/2005/8/layout/vList2"/>
    <dgm:cxn modelId="{1AE26E78-53DA-4029-83FA-6FFA0F4C97A9}" type="presParOf" srcId="{423E48EF-F9CC-4D00-8D8A-299C918D4B17}" destId="{9CF5E221-7A80-41EF-BAB7-72ACB515A39F}" srcOrd="2" destOrd="0" presId="urn:microsoft.com/office/officeart/2005/8/layout/vList2"/>
    <dgm:cxn modelId="{F01C2F42-4AB2-4AA9-9CAF-0A69AC010868}" type="presParOf" srcId="{423E48EF-F9CC-4D00-8D8A-299C918D4B17}" destId="{01219C91-BDF3-44DD-8EAC-137EA6C0828C}" srcOrd="3" destOrd="0" presId="urn:microsoft.com/office/officeart/2005/8/layout/vList2"/>
    <dgm:cxn modelId="{16D04F86-726C-4FDB-9F09-287722AF6549}" type="presParOf" srcId="{423E48EF-F9CC-4D00-8D8A-299C918D4B17}" destId="{27DAFBD6-9008-4211-8CE3-75B11FE983F1}" srcOrd="4" destOrd="0" presId="urn:microsoft.com/office/officeart/2005/8/layout/vList2"/>
    <dgm:cxn modelId="{C783D201-8822-441E-BAD2-C6003B2ED8EE}" type="presParOf" srcId="{423E48EF-F9CC-4D00-8D8A-299C918D4B17}" destId="{6B93D579-68DE-4D5E-8068-6C41891ACB77}" srcOrd="5" destOrd="0" presId="urn:microsoft.com/office/officeart/2005/8/layout/vList2"/>
    <dgm:cxn modelId="{F336BE28-A7D3-4057-9A13-B15E44CCF715}" type="presParOf" srcId="{423E48EF-F9CC-4D00-8D8A-299C918D4B17}" destId="{3F6194D4-BDAC-42C8-ADB5-5923FE749A81}" srcOrd="6" destOrd="0" presId="urn:microsoft.com/office/officeart/2005/8/layout/vList2"/>
    <dgm:cxn modelId="{B5C7373C-6CD8-4BD1-976F-71CEFF8D34FD}" type="presParOf" srcId="{423E48EF-F9CC-4D00-8D8A-299C918D4B17}" destId="{BCBD1308-6C72-49FC-A1AA-13989BFE620B}" srcOrd="7" destOrd="0" presId="urn:microsoft.com/office/officeart/2005/8/layout/vList2"/>
    <dgm:cxn modelId="{FEECA06C-6CBE-46A7-B9FC-A6074931A495}" type="presParOf" srcId="{423E48EF-F9CC-4D00-8D8A-299C918D4B17}" destId="{FC4CB992-7C04-459F-AE31-F0855A060EAA}" srcOrd="8" destOrd="0" presId="urn:microsoft.com/office/officeart/2005/8/layout/vList2"/>
  </dgm:cxnLst>
  <dgm:bg/>
  <dgm:whole/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EB94FC9-0BF3-4F38-81A0-18BF24DB67A1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id-ID"/>
        </a:p>
      </dgm:t>
    </dgm:pt>
    <dgm:pt modelId="{E5B2DAFF-B98F-4FC7-807B-413DE43DEFE0}">
      <dgm:prSet phldrT="[Text]"/>
      <dgm:spPr/>
      <dgm:t>
        <a:bodyPr/>
        <a:lstStyle/>
        <a:p>
          <a:r>
            <a:rPr lang="en-US" dirty="0" smtClean="0">
              <a:solidFill>
                <a:srgbClr val="002060"/>
              </a:solidFill>
            </a:rPr>
            <a:t>Pan</a:t>
          </a:r>
          <a:r>
            <a:rPr lang="id-ID" dirty="0" smtClean="0">
              <a:solidFill>
                <a:srgbClr val="002060"/>
              </a:solidFill>
            </a:rPr>
            <a:t>ggilan pertama kepada penggugat dilakukan secara elektronik  yang dihasilkan oleh sistem aplikasi dan unutk penggugat secara manual dan seteerusnya secara elektronik jika pihak setuju (secara tertulis)</a:t>
          </a:r>
          <a:endParaRPr lang="id-ID" dirty="0">
            <a:solidFill>
              <a:srgbClr val="002060"/>
            </a:solidFill>
          </a:endParaRPr>
        </a:p>
      </dgm:t>
    </dgm:pt>
    <dgm:pt modelId="{9236D077-A415-4B69-8891-DAEA84228835}" type="parTrans" cxnId="{EE2FA5C7-87BE-4FC7-A2A6-A8CF7620F9C2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82B605BB-694C-4F0A-B2E5-77701C3DF390}" type="sibTrans" cxnId="{EE2FA5C7-87BE-4FC7-A2A6-A8CF7620F9C2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D1DF8CBF-BC17-4A9A-A0CA-B59BDD7A9F44}">
      <dgm:prSet phldrT="[Text]"/>
      <dgm:spPr/>
      <dgm:t>
        <a:bodyPr/>
        <a:lstStyle/>
        <a:p>
          <a:r>
            <a:rPr lang="id-ID" dirty="0" smtClean="0">
              <a:solidFill>
                <a:srgbClr val="002060"/>
              </a:solidFill>
            </a:rPr>
            <a:t>Untuk tergugat yang tidak diketahui alamatnya, dikirim ke lurah/kepala desa, dan pihak yang sejak awal tidak diketahui alamatnya, dilakikan sesuai ketentuan</a:t>
          </a:r>
          <a:endParaRPr lang="id-ID" dirty="0">
            <a:solidFill>
              <a:srgbClr val="002060"/>
            </a:solidFill>
          </a:endParaRPr>
        </a:p>
      </dgm:t>
    </dgm:pt>
    <dgm:pt modelId="{45D4C511-C50C-45F5-9792-D809C25AEA09}" type="parTrans" cxnId="{1EF2F6A1-8E71-4ACA-88DF-63EC7704275C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0E202D54-56B8-4E7E-9A55-F046CC8EB843}" type="sibTrans" cxnId="{1EF2F6A1-8E71-4ACA-88DF-63EC7704275C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D0071E98-36F2-413B-83C4-6CFC364D5399}">
      <dgm:prSet phldrT="[Text]"/>
      <dgm:spPr/>
      <dgm:t>
        <a:bodyPr/>
        <a:lstStyle/>
        <a:p>
          <a:r>
            <a:rPr lang="id-ID" dirty="0" smtClean="0">
              <a:solidFill>
                <a:srgbClr val="002060"/>
              </a:solidFill>
            </a:rPr>
            <a:t>P</a:t>
          </a:r>
          <a:r>
            <a:rPr lang="en-US" dirty="0" err="1" smtClean="0">
              <a:solidFill>
                <a:srgbClr val="002060"/>
              </a:solidFill>
            </a:rPr>
            <a:t>engadilan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dapat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mengembangkan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dan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menerapkan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panggilan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elektronik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berbayar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antara</a:t>
          </a:r>
          <a:r>
            <a:rPr lang="en-US" dirty="0" smtClean="0">
              <a:solidFill>
                <a:srgbClr val="002060"/>
              </a:solidFill>
            </a:rPr>
            <a:t> lain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melalui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layanan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pesan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singkat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atau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layanan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lainnya</a:t>
          </a:r>
          <a:endParaRPr lang="id-ID" dirty="0">
            <a:solidFill>
              <a:srgbClr val="002060"/>
            </a:solidFill>
          </a:endParaRPr>
        </a:p>
      </dgm:t>
    </dgm:pt>
    <dgm:pt modelId="{FAE01070-817E-4C42-9EE4-1732360C346B}" type="parTrans" cxnId="{00F5CFC1-0F95-41D2-981E-83BBAEE83A2B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87917F0F-CD4A-48F1-BDA2-0B577DC630F0}" type="sibTrans" cxnId="{00F5CFC1-0F95-41D2-981E-83BBAEE83A2B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423E48EF-F9CC-4D00-8D8A-299C918D4B17}" type="pres">
      <dgm:prSet presAssocID="{7EB94FC9-0BF3-4F38-81A0-18BF24DB67A1}" presName="linear" presStyleCnt="0">
        <dgm:presLayoutVars>
          <dgm:animLvl val="lvl"/>
          <dgm:resizeHandles val="exact"/>
        </dgm:presLayoutVars>
      </dgm:prSet>
      <dgm:spPr/>
    </dgm:pt>
    <dgm:pt modelId="{9C528400-C0FF-4D2C-8366-BEF1CC154CBF}" type="pres">
      <dgm:prSet presAssocID="{E5B2DAFF-B98F-4FC7-807B-413DE43DEFE0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58546E0-A277-4138-87DA-B4AE04C67B23}" type="pres">
      <dgm:prSet presAssocID="{82B605BB-694C-4F0A-B2E5-77701C3DF390}" presName="spacer" presStyleCnt="0"/>
      <dgm:spPr/>
    </dgm:pt>
    <dgm:pt modelId="{9CF5E221-7A80-41EF-BAB7-72ACB515A39F}" type="pres">
      <dgm:prSet presAssocID="{D1DF8CBF-BC17-4A9A-A0CA-B59BDD7A9F44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01219C91-BDF3-44DD-8EAC-137EA6C0828C}" type="pres">
      <dgm:prSet presAssocID="{0E202D54-56B8-4E7E-9A55-F046CC8EB843}" presName="spacer" presStyleCnt="0"/>
      <dgm:spPr/>
    </dgm:pt>
    <dgm:pt modelId="{8DC5F42F-F545-4FE7-9F03-1BF699CC56BA}" type="pres">
      <dgm:prSet presAssocID="{D0071E98-36F2-413B-83C4-6CFC364D539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1EF2F6A1-8E71-4ACA-88DF-63EC7704275C}" srcId="{7EB94FC9-0BF3-4F38-81A0-18BF24DB67A1}" destId="{D1DF8CBF-BC17-4A9A-A0CA-B59BDD7A9F44}" srcOrd="1" destOrd="0" parTransId="{45D4C511-C50C-45F5-9792-D809C25AEA09}" sibTransId="{0E202D54-56B8-4E7E-9A55-F046CC8EB843}"/>
    <dgm:cxn modelId="{00F5CFC1-0F95-41D2-981E-83BBAEE83A2B}" srcId="{7EB94FC9-0BF3-4F38-81A0-18BF24DB67A1}" destId="{D0071E98-36F2-413B-83C4-6CFC364D5399}" srcOrd="2" destOrd="0" parTransId="{FAE01070-817E-4C42-9EE4-1732360C346B}" sibTransId="{87917F0F-CD4A-48F1-BDA2-0B577DC630F0}"/>
    <dgm:cxn modelId="{F7F9DCED-9823-4700-A121-A8BA87ECCF4B}" type="presOf" srcId="{D1DF8CBF-BC17-4A9A-A0CA-B59BDD7A9F44}" destId="{9CF5E221-7A80-41EF-BAB7-72ACB515A39F}" srcOrd="0" destOrd="0" presId="urn:microsoft.com/office/officeart/2005/8/layout/vList2"/>
    <dgm:cxn modelId="{F28DD92B-0BF8-42A5-8E80-BC6D9D18AC29}" type="presOf" srcId="{7EB94FC9-0BF3-4F38-81A0-18BF24DB67A1}" destId="{423E48EF-F9CC-4D00-8D8A-299C918D4B17}" srcOrd="0" destOrd="0" presId="urn:microsoft.com/office/officeart/2005/8/layout/vList2"/>
    <dgm:cxn modelId="{34AC37E5-69AD-42EF-91C9-28AC238AF08D}" type="presOf" srcId="{D0071E98-36F2-413B-83C4-6CFC364D5399}" destId="{8DC5F42F-F545-4FE7-9F03-1BF699CC56BA}" srcOrd="0" destOrd="0" presId="urn:microsoft.com/office/officeart/2005/8/layout/vList2"/>
    <dgm:cxn modelId="{13613E4A-DFEF-4572-83C3-998A34BDCC0E}" type="presOf" srcId="{E5B2DAFF-B98F-4FC7-807B-413DE43DEFE0}" destId="{9C528400-C0FF-4D2C-8366-BEF1CC154CBF}" srcOrd="0" destOrd="0" presId="urn:microsoft.com/office/officeart/2005/8/layout/vList2"/>
    <dgm:cxn modelId="{EE2FA5C7-87BE-4FC7-A2A6-A8CF7620F9C2}" srcId="{7EB94FC9-0BF3-4F38-81A0-18BF24DB67A1}" destId="{E5B2DAFF-B98F-4FC7-807B-413DE43DEFE0}" srcOrd="0" destOrd="0" parTransId="{9236D077-A415-4B69-8891-DAEA84228835}" sibTransId="{82B605BB-694C-4F0A-B2E5-77701C3DF390}"/>
    <dgm:cxn modelId="{AAB810CF-9A32-4B76-8D7A-AEFC566E69E7}" type="presParOf" srcId="{423E48EF-F9CC-4D00-8D8A-299C918D4B17}" destId="{9C528400-C0FF-4D2C-8366-BEF1CC154CBF}" srcOrd="0" destOrd="0" presId="urn:microsoft.com/office/officeart/2005/8/layout/vList2"/>
    <dgm:cxn modelId="{A631F283-83C0-48A4-9942-FE2C24B15C9F}" type="presParOf" srcId="{423E48EF-F9CC-4D00-8D8A-299C918D4B17}" destId="{658546E0-A277-4138-87DA-B4AE04C67B23}" srcOrd="1" destOrd="0" presId="urn:microsoft.com/office/officeart/2005/8/layout/vList2"/>
    <dgm:cxn modelId="{5981B6D3-39C4-43D2-972B-78729EFA49F3}" type="presParOf" srcId="{423E48EF-F9CC-4D00-8D8A-299C918D4B17}" destId="{9CF5E221-7A80-41EF-BAB7-72ACB515A39F}" srcOrd="2" destOrd="0" presId="urn:microsoft.com/office/officeart/2005/8/layout/vList2"/>
    <dgm:cxn modelId="{E16226CA-B7CD-4991-AC49-4A2870ED5D36}" type="presParOf" srcId="{423E48EF-F9CC-4D00-8D8A-299C918D4B17}" destId="{01219C91-BDF3-44DD-8EAC-137EA6C0828C}" srcOrd="3" destOrd="0" presId="urn:microsoft.com/office/officeart/2005/8/layout/vList2"/>
    <dgm:cxn modelId="{373D6F91-3E2B-4912-80BE-39CA2DA6F619}" type="presParOf" srcId="{423E48EF-F9CC-4D00-8D8A-299C918D4B17}" destId="{8DC5F42F-F545-4FE7-9F03-1BF699CC56BA}" srcOrd="4" destOrd="0" presId="urn:microsoft.com/office/officeart/2005/8/layout/vList2"/>
  </dgm:cxnLst>
  <dgm:bg/>
  <dgm:whole/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7EB94FC9-0BF3-4F38-81A0-18BF24DB67A1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id-ID"/>
        </a:p>
      </dgm:t>
    </dgm:pt>
    <dgm:pt modelId="{E5B2DAFF-B98F-4FC7-807B-413DE43DEFE0}">
      <dgm:prSet phldrT="[Text]"/>
      <dgm:spPr/>
      <dgm:t>
        <a:bodyPr/>
        <a:lstStyle/>
        <a:p>
          <a:r>
            <a:rPr lang="en-US" dirty="0" smtClean="0">
              <a:solidFill>
                <a:srgbClr val="002060"/>
              </a:solidFill>
            </a:rPr>
            <a:t>Hakim/Hakim </a:t>
          </a:r>
          <a:r>
            <a:rPr lang="en-US" dirty="0" err="1" smtClean="0">
              <a:solidFill>
                <a:srgbClr val="002060"/>
              </a:solidFill>
            </a:rPr>
            <a:t>Ketua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menetapkan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jadwal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sidang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dan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acara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sidang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pertama</a:t>
          </a:r>
          <a:endParaRPr lang="id-ID" dirty="0">
            <a:solidFill>
              <a:srgbClr val="002060"/>
            </a:solidFill>
          </a:endParaRPr>
        </a:p>
      </dgm:t>
    </dgm:pt>
    <dgm:pt modelId="{9236D077-A415-4B69-8891-DAEA84228835}" type="parTrans" cxnId="{EE2FA5C7-87BE-4FC7-A2A6-A8CF7620F9C2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82B605BB-694C-4F0A-B2E5-77701C3DF390}" type="sibTrans" cxnId="{EE2FA5C7-87BE-4FC7-A2A6-A8CF7620F9C2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4776185F-47D6-4EB8-B9F9-D4795EC3516C}">
      <dgm:prSet/>
      <dgm:spPr/>
      <dgm:t>
        <a:bodyPr/>
        <a:lstStyle/>
        <a:p>
          <a:r>
            <a:rPr lang="en-US" dirty="0" err="1" smtClean="0">
              <a:solidFill>
                <a:srgbClr val="002060"/>
              </a:solidFill>
            </a:rPr>
            <a:t>Sidang</a:t>
          </a:r>
          <a:r>
            <a:rPr lang="id-ID" dirty="0" smtClean="0">
              <a:solidFill>
                <a:srgbClr val="002060"/>
              </a:solidFill>
            </a:rPr>
            <a:t> Pertama </a:t>
          </a:r>
          <a:r>
            <a:rPr lang="en-US" dirty="0" err="1" smtClean="0">
              <a:solidFill>
                <a:srgbClr val="002060"/>
              </a:solidFill>
            </a:rPr>
            <a:t>dilaksanakan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di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ruang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sidang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pengadilan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sesuai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dengan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tanggal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dan</a:t>
          </a:r>
          <a:r>
            <a:rPr lang="en-US" dirty="0" smtClean="0">
              <a:solidFill>
                <a:srgbClr val="002060"/>
              </a:solidFill>
            </a:rPr>
            <a:t> jam </a:t>
          </a:r>
          <a:r>
            <a:rPr lang="en-US" dirty="0" err="1" smtClean="0">
              <a:solidFill>
                <a:srgbClr val="002060"/>
              </a:solidFill>
            </a:rPr>
            <a:t>kerja</a:t>
          </a:r>
          <a:r>
            <a:rPr lang="en-US" dirty="0" smtClean="0">
              <a:solidFill>
                <a:srgbClr val="002060"/>
              </a:solidFill>
            </a:rPr>
            <a:t> yang </a:t>
          </a:r>
          <a:r>
            <a:rPr lang="en-US" dirty="0" err="1" smtClean="0">
              <a:solidFill>
                <a:srgbClr val="002060"/>
              </a:solidFill>
            </a:rPr>
            <a:t>telah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ditetapkan</a:t>
          </a:r>
          <a:r>
            <a:rPr lang="id-ID" dirty="0" smtClean="0">
              <a:solidFill>
                <a:srgbClr val="002060"/>
              </a:solidFill>
            </a:rPr>
            <a:t> dan dibuka oleh Hakim/Hakim Ketua  </a:t>
          </a:r>
          <a:r>
            <a:rPr lang="id-ID" dirty="0" smtClean="0">
              <a:solidFill>
                <a:srgbClr val="002060"/>
              </a:solidFill>
            </a:rPr>
            <a:t>Penjelasan Hak dan Kewajiban Secara Elektronik (termasuk persetujuan pihak lawan), Mediasi</a:t>
          </a:r>
          <a:endParaRPr lang="id-ID" dirty="0">
            <a:solidFill>
              <a:srgbClr val="002060"/>
            </a:solidFill>
          </a:endParaRPr>
        </a:p>
      </dgm:t>
    </dgm:pt>
    <dgm:pt modelId="{ABFFDEA5-94BE-4FED-8A8E-CEC345E7D8FC}" type="parTrans" cxnId="{8B19F15E-3AF6-48AD-956D-45676195B404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92098C7E-C89B-400F-B98B-A7E64CADB1DC}" type="sibTrans" cxnId="{8B19F15E-3AF6-48AD-956D-45676195B404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60556FF1-B099-457D-98DF-22CC7602550C}">
      <dgm:prSet phldrT="[Text]"/>
      <dgm:spPr/>
      <dgm:t>
        <a:bodyPr/>
        <a:lstStyle/>
        <a:p>
          <a:r>
            <a:rPr lang="id-ID" dirty="0" smtClean="0">
              <a:solidFill>
                <a:srgbClr val="002060"/>
              </a:solidFill>
            </a:rPr>
            <a:t>Mediasi Tidak berhasil dan lawan setuju secara elektronik, maka dibuat court calender dan proses seterusnya secara elektronik, jika tidak setuju, kembali ke konvensional</a:t>
          </a:r>
          <a:endParaRPr lang="id-ID" dirty="0">
            <a:solidFill>
              <a:srgbClr val="002060"/>
            </a:solidFill>
          </a:endParaRPr>
        </a:p>
      </dgm:t>
    </dgm:pt>
    <dgm:pt modelId="{50B29F74-923B-4C75-ABA2-F5AF859272CE}" type="parTrans" cxnId="{94B72827-3D7A-4DC7-A1E7-47A769B0DBAF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E6278BE9-04AD-48D8-9023-C64F1BED2E18}" type="sibTrans" cxnId="{94B72827-3D7A-4DC7-A1E7-47A769B0DBAF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62ECBF0C-CA1E-4184-94DB-80123F116D45}">
      <dgm:prSet phldrT="[Text]"/>
      <dgm:spPr/>
      <dgm:t>
        <a:bodyPr/>
        <a:lstStyle/>
        <a:p>
          <a:r>
            <a:rPr lang="id-ID" dirty="0" smtClean="0">
              <a:solidFill>
                <a:srgbClr val="002060"/>
              </a:solidFill>
            </a:rPr>
            <a:t>Pengucapan putusan sama dengan pengiriman putusan secara elektronik</a:t>
          </a:r>
          <a:endParaRPr lang="id-ID" dirty="0">
            <a:solidFill>
              <a:srgbClr val="002060"/>
            </a:solidFill>
          </a:endParaRPr>
        </a:p>
      </dgm:t>
    </dgm:pt>
    <dgm:pt modelId="{00A5C8F5-B75B-4027-B536-8537487558C4}" type="parTrans" cxnId="{1310DB52-FCA3-4E43-8EFE-3C2343172497}">
      <dgm:prSet/>
      <dgm:spPr/>
      <dgm:t>
        <a:bodyPr/>
        <a:lstStyle/>
        <a:p>
          <a:endParaRPr lang="id-ID"/>
        </a:p>
      </dgm:t>
    </dgm:pt>
    <dgm:pt modelId="{A12E264A-7313-4B4E-8782-6C68CCA643E3}" type="sibTrans" cxnId="{1310DB52-FCA3-4E43-8EFE-3C2343172497}">
      <dgm:prSet/>
      <dgm:spPr/>
      <dgm:t>
        <a:bodyPr/>
        <a:lstStyle/>
        <a:p>
          <a:endParaRPr lang="id-ID"/>
        </a:p>
      </dgm:t>
    </dgm:pt>
    <dgm:pt modelId="{8D4333BD-4D50-48C6-B3F9-3D5DF655ABF1}">
      <dgm:prSet phldrT="[Text]"/>
      <dgm:spPr/>
      <dgm:t>
        <a:bodyPr/>
        <a:lstStyle/>
        <a:p>
          <a:r>
            <a:rPr lang="id-ID" dirty="0" smtClean="0">
              <a:solidFill>
                <a:srgbClr val="002060"/>
              </a:solidFill>
            </a:rPr>
            <a:t>Jika jawaban tidak dikirimkan sesuai jadwal yang ditentukan tapi ada alasan sah, secara elektronik, ditunda satu kali, jika tidak ada alasan, dianggap tidak menggunakan hak. </a:t>
          </a:r>
          <a:endParaRPr lang="id-ID" dirty="0">
            <a:solidFill>
              <a:srgbClr val="002060"/>
            </a:solidFill>
          </a:endParaRPr>
        </a:p>
      </dgm:t>
    </dgm:pt>
    <dgm:pt modelId="{8EB44C7C-AEDF-4EBF-B714-5D5896DE4282}" type="parTrans" cxnId="{A8AE4825-5611-4B70-8958-7CD599FFF161}">
      <dgm:prSet/>
      <dgm:spPr/>
    </dgm:pt>
    <dgm:pt modelId="{DC0B3C0B-491D-40DD-9926-8CD6362C5CAA}" type="sibTrans" cxnId="{A8AE4825-5611-4B70-8958-7CD599FFF161}">
      <dgm:prSet/>
      <dgm:spPr/>
    </dgm:pt>
    <dgm:pt modelId="{423E48EF-F9CC-4D00-8D8A-299C918D4B17}" type="pres">
      <dgm:prSet presAssocID="{7EB94FC9-0BF3-4F38-81A0-18BF24DB67A1}" presName="linear" presStyleCnt="0">
        <dgm:presLayoutVars>
          <dgm:animLvl val="lvl"/>
          <dgm:resizeHandles val="exact"/>
        </dgm:presLayoutVars>
      </dgm:prSet>
      <dgm:spPr/>
    </dgm:pt>
    <dgm:pt modelId="{9C528400-C0FF-4D2C-8366-BEF1CC154CBF}" type="pres">
      <dgm:prSet presAssocID="{E5B2DAFF-B98F-4FC7-807B-413DE43DEFE0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58546E0-A277-4138-87DA-B4AE04C67B23}" type="pres">
      <dgm:prSet presAssocID="{82B605BB-694C-4F0A-B2E5-77701C3DF390}" presName="spacer" presStyleCnt="0"/>
      <dgm:spPr/>
    </dgm:pt>
    <dgm:pt modelId="{45B6BE70-F71C-4BD5-BC56-4C7D6F43D4E6}" type="pres">
      <dgm:prSet presAssocID="{4776185F-47D6-4EB8-B9F9-D4795EC3516C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2DC223E-0E46-46C4-AD9D-3BAEDE4FD4D3}" type="pres">
      <dgm:prSet presAssocID="{92098C7E-C89B-400F-B98B-A7E64CADB1DC}" presName="spacer" presStyleCnt="0"/>
      <dgm:spPr/>
    </dgm:pt>
    <dgm:pt modelId="{0884AA56-C457-4F8D-9B9D-4F3354AC0BC4}" type="pres">
      <dgm:prSet presAssocID="{60556FF1-B099-457D-98DF-22CC7602550C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D7A0AC0D-C565-40D1-8563-7F28F726BFB3}" type="pres">
      <dgm:prSet presAssocID="{E6278BE9-04AD-48D8-9023-C64F1BED2E18}" presName="spacer" presStyleCnt="0"/>
      <dgm:spPr/>
    </dgm:pt>
    <dgm:pt modelId="{3D90A850-43A7-42AF-8484-CFAF6A924B06}" type="pres">
      <dgm:prSet presAssocID="{8D4333BD-4D50-48C6-B3F9-3D5DF655ABF1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9128A39B-5B6A-490A-9CB1-B2DA9B6F8476}" type="pres">
      <dgm:prSet presAssocID="{DC0B3C0B-491D-40DD-9926-8CD6362C5CAA}" presName="spacer" presStyleCnt="0"/>
      <dgm:spPr/>
    </dgm:pt>
    <dgm:pt modelId="{ECB88532-022B-47FC-8251-8AD86675EFF5}" type="pres">
      <dgm:prSet presAssocID="{62ECBF0C-CA1E-4184-94DB-80123F116D45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B37610C7-BA8D-404D-B6C7-1FA62A2CF5BA}" type="presOf" srcId="{7EB94FC9-0BF3-4F38-81A0-18BF24DB67A1}" destId="{423E48EF-F9CC-4D00-8D8A-299C918D4B17}" srcOrd="0" destOrd="0" presId="urn:microsoft.com/office/officeart/2005/8/layout/vList2"/>
    <dgm:cxn modelId="{1A2A88DC-935B-4812-8361-C8070CD7FE10}" type="presOf" srcId="{62ECBF0C-CA1E-4184-94DB-80123F116D45}" destId="{ECB88532-022B-47FC-8251-8AD86675EFF5}" srcOrd="0" destOrd="0" presId="urn:microsoft.com/office/officeart/2005/8/layout/vList2"/>
    <dgm:cxn modelId="{94B72827-3D7A-4DC7-A1E7-47A769B0DBAF}" srcId="{7EB94FC9-0BF3-4F38-81A0-18BF24DB67A1}" destId="{60556FF1-B099-457D-98DF-22CC7602550C}" srcOrd="2" destOrd="0" parTransId="{50B29F74-923B-4C75-ABA2-F5AF859272CE}" sibTransId="{E6278BE9-04AD-48D8-9023-C64F1BED2E18}"/>
    <dgm:cxn modelId="{A8AE4825-5611-4B70-8958-7CD599FFF161}" srcId="{7EB94FC9-0BF3-4F38-81A0-18BF24DB67A1}" destId="{8D4333BD-4D50-48C6-B3F9-3D5DF655ABF1}" srcOrd="3" destOrd="0" parTransId="{8EB44C7C-AEDF-4EBF-B714-5D5896DE4282}" sibTransId="{DC0B3C0B-491D-40DD-9926-8CD6362C5CAA}"/>
    <dgm:cxn modelId="{2EA06C9B-DBB3-4A4A-86DC-D6E640D39A69}" type="presOf" srcId="{E5B2DAFF-B98F-4FC7-807B-413DE43DEFE0}" destId="{9C528400-C0FF-4D2C-8366-BEF1CC154CBF}" srcOrd="0" destOrd="0" presId="urn:microsoft.com/office/officeart/2005/8/layout/vList2"/>
    <dgm:cxn modelId="{8B19F15E-3AF6-48AD-956D-45676195B404}" srcId="{7EB94FC9-0BF3-4F38-81A0-18BF24DB67A1}" destId="{4776185F-47D6-4EB8-B9F9-D4795EC3516C}" srcOrd="1" destOrd="0" parTransId="{ABFFDEA5-94BE-4FED-8A8E-CEC345E7D8FC}" sibTransId="{92098C7E-C89B-400F-B98B-A7E64CADB1DC}"/>
    <dgm:cxn modelId="{B179EF90-3C53-467A-871D-F727DCC63A31}" type="presOf" srcId="{60556FF1-B099-457D-98DF-22CC7602550C}" destId="{0884AA56-C457-4F8D-9B9D-4F3354AC0BC4}" srcOrd="0" destOrd="0" presId="urn:microsoft.com/office/officeart/2005/8/layout/vList2"/>
    <dgm:cxn modelId="{E12059C2-DEB9-4C7C-AC31-95DD114646D0}" type="presOf" srcId="{4776185F-47D6-4EB8-B9F9-D4795EC3516C}" destId="{45B6BE70-F71C-4BD5-BC56-4C7D6F43D4E6}" srcOrd="0" destOrd="0" presId="urn:microsoft.com/office/officeart/2005/8/layout/vList2"/>
    <dgm:cxn modelId="{1310DB52-FCA3-4E43-8EFE-3C2343172497}" srcId="{7EB94FC9-0BF3-4F38-81A0-18BF24DB67A1}" destId="{62ECBF0C-CA1E-4184-94DB-80123F116D45}" srcOrd="4" destOrd="0" parTransId="{00A5C8F5-B75B-4027-B536-8537487558C4}" sibTransId="{A12E264A-7313-4B4E-8782-6C68CCA643E3}"/>
    <dgm:cxn modelId="{7CD7D987-B9AC-45FF-9B5F-E14F655FBA7B}" type="presOf" srcId="{8D4333BD-4D50-48C6-B3F9-3D5DF655ABF1}" destId="{3D90A850-43A7-42AF-8484-CFAF6A924B06}" srcOrd="0" destOrd="0" presId="urn:microsoft.com/office/officeart/2005/8/layout/vList2"/>
    <dgm:cxn modelId="{EE2FA5C7-87BE-4FC7-A2A6-A8CF7620F9C2}" srcId="{7EB94FC9-0BF3-4F38-81A0-18BF24DB67A1}" destId="{E5B2DAFF-B98F-4FC7-807B-413DE43DEFE0}" srcOrd="0" destOrd="0" parTransId="{9236D077-A415-4B69-8891-DAEA84228835}" sibTransId="{82B605BB-694C-4F0A-B2E5-77701C3DF390}"/>
    <dgm:cxn modelId="{7FF4BE9B-D89D-41F1-BD34-4454248C8DDF}" type="presParOf" srcId="{423E48EF-F9CC-4D00-8D8A-299C918D4B17}" destId="{9C528400-C0FF-4D2C-8366-BEF1CC154CBF}" srcOrd="0" destOrd="0" presId="urn:microsoft.com/office/officeart/2005/8/layout/vList2"/>
    <dgm:cxn modelId="{2F234B85-46E2-4B8B-BAFB-13AE7082D081}" type="presParOf" srcId="{423E48EF-F9CC-4D00-8D8A-299C918D4B17}" destId="{658546E0-A277-4138-87DA-B4AE04C67B23}" srcOrd="1" destOrd="0" presId="urn:microsoft.com/office/officeart/2005/8/layout/vList2"/>
    <dgm:cxn modelId="{AF5545DA-2064-4A18-8853-893D2F4F2C5C}" type="presParOf" srcId="{423E48EF-F9CC-4D00-8D8A-299C918D4B17}" destId="{45B6BE70-F71C-4BD5-BC56-4C7D6F43D4E6}" srcOrd="2" destOrd="0" presId="urn:microsoft.com/office/officeart/2005/8/layout/vList2"/>
    <dgm:cxn modelId="{4365E10D-30C3-41F5-8E10-B9D0017592D7}" type="presParOf" srcId="{423E48EF-F9CC-4D00-8D8A-299C918D4B17}" destId="{72DC223E-0E46-46C4-AD9D-3BAEDE4FD4D3}" srcOrd="3" destOrd="0" presId="urn:microsoft.com/office/officeart/2005/8/layout/vList2"/>
    <dgm:cxn modelId="{9C644E0E-2522-48F9-AC21-DCF5CE5BC63A}" type="presParOf" srcId="{423E48EF-F9CC-4D00-8D8A-299C918D4B17}" destId="{0884AA56-C457-4F8D-9B9D-4F3354AC0BC4}" srcOrd="4" destOrd="0" presId="urn:microsoft.com/office/officeart/2005/8/layout/vList2"/>
    <dgm:cxn modelId="{76A3CD1C-720E-4A3B-ACAA-5ED7CAACB339}" type="presParOf" srcId="{423E48EF-F9CC-4D00-8D8A-299C918D4B17}" destId="{D7A0AC0D-C565-40D1-8563-7F28F726BFB3}" srcOrd="5" destOrd="0" presId="urn:microsoft.com/office/officeart/2005/8/layout/vList2"/>
    <dgm:cxn modelId="{1B3DF51A-4719-4C18-9198-2C43DD89B94D}" type="presParOf" srcId="{423E48EF-F9CC-4D00-8D8A-299C918D4B17}" destId="{3D90A850-43A7-42AF-8484-CFAF6A924B06}" srcOrd="6" destOrd="0" presId="urn:microsoft.com/office/officeart/2005/8/layout/vList2"/>
    <dgm:cxn modelId="{FB2858CF-FF82-436D-91B1-C195FC117DA7}" type="presParOf" srcId="{423E48EF-F9CC-4D00-8D8A-299C918D4B17}" destId="{9128A39B-5B6A-490A-9CB1-B2DA9B6F8476}" srcOrd="7" destOrd="0" presId="urn:microsoft.com/office/officeart/2005/8/layout/vList2"/>
    <dgm:cxn modelId="{092FEDB5-AFF8-423D-B052-7C13E16B9B54}" type="presParOf" srcId="{423E48EF-F9CC-4D00-8D8A-299C918D4B17}" destId="{ECB88532-022B-47FC-8251-8AD86675EFF5}" srcOrd="8" destOrd="0" presId="urn:microsoft.com/office/officeart/2005/8/layout/vList2"/>
  </dgm:cxnLst>
  <dgm:bg/>
  <dgm:whole/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7EB94FC9-0BF3-4F38-81A0-18BF24DB67A1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id-ID"/>
        </a:p>
      </dgm:t>
    </dgm:pt>
    <dgm:pt modelId="{4776185F-47D6-4EB8-B9F9-D4795EC3516C}">
      <dgm:prSet/>
      <dgm:spPr/>
      <dgm:t>
        <a:bodyPr/>
        <a:lstStyle/>
        <a:p>
          <a:r>
            <a:rPr lang="en-US" dirty="0" err="1" smtClean="0">
              <a:solidFill>
                <a:srgbClr val="002060"/>
              </a:solidFill>
            </a:rPr>
            <a:t>Ketua</a:t>
          </a:r>
          <a:r>
            <a:rPr lang="en-US" dirty="0" smtClean="0">
              <a:solidFill>
                <a:srgbClr val="002060"/>
              </a:solidFill>
            </a:rPr>
            <a:t>/</a:t>
          </a:r>
          <a:r>
            <a:rPr lang="en-US" dirty="0" err="1" smtClean="0">
              <a:solidFill>
                <a:srgbClr val="002060"/>
              </a:solidFill>
            </a:rPr>
            <a:t>Kepala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Pengadilan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bertanggungjawabatas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pelaksanaan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dan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pengawasan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terhadap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proses</a:t>
          </a:r>
          <a:r>
            <a:rPr lang="en-US" dirty="0" smtClean="0">
              <a:solidFill>
                <a:srgbClr val="002060"/>
              </a:solidFill>
            </a:rPr>
            <a:t>, </a:t>
          </a:r>
          <a:r>
            <a:rPr lang="en-US" dirty="0" err="1" smtClean="0">
              <a:solidFill>
                <a:srgbClr val="002060"/>
              </a:solidFill>
            </a:rPr>
            <a:t>layanan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administrasi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perkara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dan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persidangan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secara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elektronik</a:t>
          </a:r>
          <a:endParaRPr lang="id-ID" dirty="0">
            <a:solidFill>
              <a:srgbClr val="002060"/>
            </a:solidFill>
          </a:endParaRPr>
        </a:p>
      </dgm:t>
    </dgm:pt>
    <dgm:pt modelId="{ABFFDEA5-94BE-4FED-8A8E-CEC345E7D8FC}" type="parTrans" cxnId="{8B19F15E-3AF6-48AD-956D-45676195B404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92098C7E-C89B-400F-B98B-A7E64CADB1DC}" type="sibTrans" cxnId="{8B19F15E-3AF6-48AD-956D-45676195B404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BEA668A3-BB86-4EF1-A605-A987B349CE96}">
      <dgm:prSet/>
      <dgm:spPr/>
      <dgm:t>
        <a:bodyPr/>
        <a:lstStyle/>
        <a:p>
          <a:r>
            <a:rPr lang="en-US" dirty="0" err="1" smtClean="0">
              <a:solidFill>
                <a:srgbClr val="002060"/>
              </a:solidFill>
            </a:rPr>
            <a:t>Pengadilan</a:t>
          </a:r>
          <a:r>
            <a:rPr lang="en-US" dirty="0" smtClean="0">
              <a:solidFill>
                <a:srgbClr val="002060"/>
              </a:solidFill>
            </a:rPr>
            <a:t> yang </a:t>
          </a:r>
          <a:r>
            <a:rPr lang="en-US" dirty="0" err="1" smtClean="0">
              <a:solidFill>
                <a:srgbClr val="002060"/>
              </a:solidFill>
            </a:rPr>
            <a:t>telah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sepenuhnya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menerapkan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pencatatan</a:t>
          </a:r>
          <a:r>
            <a:rPr lang="en-US" dirty="0" smtClean="0">
              <a:solidFill>
                <a:srgbClr val="002060"/>
              </a:solidFill>
            </a:rPr>
            <a:t> register </a:t>
          </a:r>
          <a:r>
            <a:rPr lang="en-US" dirty="0" err="1" smtClean="0">
              <a:solidFill>
                <a:srgbClr val="002060"/>
              </a:solidFill>
            </a:rPr>
            <a:t>dan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jurnal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keuangan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perkara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secaraelektronik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dalam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Sistem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Informasi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Pengadilan</a:t>
          </a:r>
          <a:r>
            <a:rPr lang="id-ID" dirty="0" smtClean="0">
              <a:solidFill>
                <a:srgbClr val="002060"/>
              </a:solidFill>
            </a:rPr>
            <a:t> </a:t>
          </a:r>
          <a:endParaRPr lang="id-ID" dirty="0">
            <a:solidFill>
              <a:srgbClr val="002060"/>
            </a:solidFill>
          </a:endParaRPr>
        </a:p>
      </dgm:t>
    </dgm:pt>
    <dgm:pt modelId="{884277FD-84D7-45FB-BFB2-E02AEC93C0FC}" type="parTrans" cxnId="{B25B8FE9-CFD5-41E3-94BE-38EA007A4D37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91B392A6-F5AF-45EE-91B7-79196F9F41BF}" type="sibTrans" cxnId="{B25B8FE9-CFD5-41E3-94BE-38EA007A4D37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01088080-2E46-4C20-9035-D36CEA8F2282}">
      <dgm:prSet/>
      <dgm:spPr/>
      <dgm:t>
        <a:bodyPr/>
        <a:lstStyle/>
        <a:p>
          <a:r>
            <a:rPr lang="id-ID" dirty="0" smtClean="0">
              <a:solidFill>
                <a:srgbClr val="002060"/>
              </a:solidFill>
            </a:rPr>
            <a:t>Panitera bertanggungjawab terhadap sistem informasi pengadilan, sedangkan sekretaris bertanggungjawab </a:t>
          </a:r>
          <a:r>
            <a:rPr lang="en-US" dirty="0" err="1" smtClean="0">
              <a:solidFill>
                <a:srgbClr val="002060"/>
              </a:solidFill>
            </a:rPr>
            <a:t>memastikan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Sistem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Informasi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Pengadilan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dapat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berjalan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sebagaimana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mestinyadengan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dukungan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pemeliharaan</a:t>
          </a:r>
          <a:r>
            <a:rPr lang="en-US" dirty="0" smtClean="0">
              <a:solidFill>
                <a:srgbClr val="002060"/>
              </a:solidFill>
            </a:rPr>
            <a:t>, </a:t>
          </a:r>
          <a:r>
            <a:rPr lang="en-US" dirty="0" err="1" smtClean="0">
              <a:solidFill>
                <a:srgbClr val="002060"/>
              </a:solidFill>
            </a:rPr>
            <a:t>pengadaan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infrastruktur</a:t>
          </a:r>
          <a:r>
            <a:rPr lang="en-US" dirty="0" smtClean="0">
              <a:solidFill>
                <a:srgbClr val="002060"/>
              </a:solidFill>
            </a:rPr>
            <a:t>, </a:t>
          </a:r>
          <a:r>
            <a:rPr lang="en-US" dirty="0" err="1" smtClean="0">
              <a:solidFill>
                <a:srgbClr val="002060"/>
              </a:solidFill>
            </a:rPr>
            <a:t>sumberdaya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manusia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dan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anggaran</a:t>
          </a:r>
          <a:r>
            <a:rPr lang="en-US" dirty="0" smtClean="0">
              <a:solidFill>
                <a:srgbClr val="002060"/>
              </a:solidFill>
            </a:rPr>
            <a:t> yang </a:t>
          </a:r>
          <a:r>
            <a:rPr lang="en-US" dirty="0" err="1" smtClean="0">
              <a:solidFill>
                <a:srgbClr val="002060"/>
              </a:solidFill>
            </a:rPr>
            <a:t>memadai</a:t>
          </a:r>
          <a:endParaRPr lang="id-ID" dirty="0">
            <a:solidFill>
              <a:srgbClr val="002060"/>
            </a:solidFill>
          </a:endParaRPr>
        </a:p>
      </dgm:t>
    </dgm:pt>
    <dgm:pt modelId="{23FFC712-3CCA-4EDC-8F8F-4582C2447906}" type="parTrans" cxnId="{86B4C306-394A-4FF3-B381-C831AB5487B4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60FA37E5-DD64-4E68-B9C6-465ED181CC4D}" type="sibTrans" cxnId="{86B4C306-394A-4FF3-B381-C831AB5487B4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52C902E3-E539-4BB3-A4ED-4D674B63CE94}">
      <dgm:prSet/>
      <dgm:spPr/>
      <dgm:t>
        <a:bodyPr/>
        <a:lstStyle/>
        <a:p>
          <a:r>
            <a:rPr lang="en-US" dirty="0" err="1" smtClean="0">
              <a:solidFill>
                <a:srgbClr val="002060"/>
              </a:solidFill>
            </a:rPr>
            <a:t>Tidak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perlu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lagi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mengisi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dan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menggunakan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buku</a:t>
          </a:r>
          <a:r>
            <a:rPr lang="en-US" dirty="0" smtClean="0">
              <a:solidFill>
                <a:srgbClr val="002060"/>
              </a:solidFill>
            </a:rPr>
            <a:t> register </a:t>
          </a:r>
          <a:r>
            <a:rPr lang="en-US" dirty="0" err="1" smtClean="0">
              <a:solidFill>
                <a:srgbClr val="002060"/>
              </a:solidFill>
            </a:rPr>
            <a:t>dan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jurnal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keuangan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perkara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secara</a:t>
          </a:r>
          <a:r>
            <a:rPr lang="en-US" dirty="0" smtClean="0">
              <a:solidFill>
                <a:srgbClr val="002060"/>
              </a:solidFill>
            </a:rPr>
            <a:t> manual;</a:t>
          </a:r>
          <a:endParaRPr lang="id-ID" dirty="0">
            <a:solidFill>
              <a:srgbClr val="002060"/>
            </a:solidFill>
          </a:endParaRPr>
        </a:p>
      </dgm:t>
    </dgm:pt>
    <dgm:pt modelId="{C1C7ED1B-D482-41C4-847E-76DF92CAD169}" type="parTrans" cxnId="{C439F334-DB88-4AC3-AFAB-4E14D85623F8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AE699409-87CB-4330-8687-814BD231E650}" type="sibTrans" cxnId="{C439F334-DB88-4AC3-AFAB-4E14D85623F8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8F452D47-7B7A-47CE-80AF-93D5A2B3FEB9}">
      <dgm:prSet/>
      <dgm:spPr/>
      <dgm:t>
        <a:bodyPr/>
        <a:lstStyle/>
        <a:p>
          <a:r>
            <a:rPr lang="en-US" dirty="0" err="1" smtClean="0">
              <a:solidFill>
                <a:srgbClr val="002060"/>
              </a:solidFill>
            </a:rPr>
            <a:t>Wajib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menyampaikan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laporan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perkara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secara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elektronik</a:t>
          </a:r>
          <a:r>
            <a:rPr lang="en-US" dirty="0" smtClean="0">
              <a:solidFill>
                <a:srgbClr val="002060"/>
              </a:solidFill>
            </a:rPr>
            <a:t>; </a:t>
          </a:r>
          <a:r>
            <a:rPr lang="en-US" dirty="0" err="1" smtClean="0">
              <a:solidFill>
                <a:srgbClr val="002060"/>
              </a:solidFill>
            </a:rPr>
            <a:t>dan</a:t>
          </a:r>
          <a:endParaRPr lang="id-ID" dirty="0">
            <a:solidFill>
              <a:srgbClr val="002060"/>
            </a:solidFill>
          </a:endParaRPr>
        </a:p>
      </dgm:t>
    </dgm:pt>
    <dgm:pt modelId="{526D2470-4EDA-454D-83F1-EE824408BE6A}" type="parTrans" cxnId="{3399106C-1FA5-49EA-95FC-864F551CBFCC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9F3622DD-EFC9-48D5-A31C-55D9238E3FC2}" type="sibTrans" cxnId="{3399106C-1FA5-49EA-95FC-864F551CBFCC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00F7A4D5-B253-4FCC-8E7E-5565373BD7E0}">
      <dgm:prSet/>
      <dgm:spPr/>
      <dgm:t>
        <a:bodyPr/>
        <a:lstStyle/>
        <a:p>
          <a:r>
            <a:rPr lang="en-US" dirty="0" err="1" smtClean="0">
              <a:solidFill>
                <a:srgbClr val="002060"/>
              </a:solidFill>
            </a:rPr>
            <a:t>Wajib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melakukan</a:t>
          </a:r>
          <a:r>
            <a:rPr lang="en-US" dirty="0" smtClean="0">
              <a:solidFill>
                <a:srgbClr val="002060"/>
              </a:solidFill>
            </a:rPr>
            <a:t> audit </a:t>
          </a:r>
          <a:r>
            <a:rPr lang="en-US" dirty="0" err="1" smtClean="0">
              <a:solidFill>
                <a:srgbClr val="002060"/>
              </a:solidFill>
            </a:rPr>
            <a:t>perkara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secara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periodik</a:t>
          </a:r>
          <a:endParaRPr lang="id-ID" dirty="0">
            <a:solidFill>
              <a:srgbClr val="002060"/>
            </a:solidFill>
          </a:endParaRPr>
        </a:p>
      </dgm:t>
    </dgm:pt>
    <dgm:pt modelId="{9DA45184-349B-4054-910B-10BE482388CD}" type="parTrans" cxnId="{B26330DB-0AC1-43FE-B8F3-E0B8BE581794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F6BD8A83-EA1B-4C8E-9E7A-E3116E48BF13}" type="sibTrans" cxnId="{B26330DB-0AC1-43FE-B8F3-E0B8BE581794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423E48EF-F9CC-4D00-8D8A-299C918D4B17}" type="pres">
      <dgm:prSet presAssocID="{7EB94FC9-0BF3-4F38-81A0-18BF24DB67A1}" presName="linear" presStyleCnt="0">
        <dgm:presLayoutVars>
          <dgm:animLvl val="lvl"/>
          <dgm:resizeHandles val="exact"/>
        </dgm:presLayoutVars>
      </dgm:prSet>
      <dgm:spPr/>
    </dgm:pt>
    <dgm:pt modelId="{45B6BE70-F71C-4BD5-BC56-4C7D6F43D4E6}" type="pres">
      <dgm:prSet presAssocID="{4776185F-47D6-4EB8-B9F9-D4795EC3516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2DC223E-0E46-46C4-AD9D-3BAEDE4FD4D3}" type="pres">
      <dgm:prSet presAssocID="{92098C7E-C89B-400F-B98B-A7E64CADB1DC}" presName="spacer" presStyleCnt="0"/>
      <dgm:spPr/>
    </dgm:pt>
    <dgm:pt modelId="{19ACD912-B38C-4727-B773-B13B6206043E}" type="pres">
      <dgm:prSet presAssocID="{BEA668A3-BB86-4EF1-A605-A987B349CE96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019BEA1C-F296-4209-AD80-1093D6DF813E}" type="pres">
      <dgm:prSet presAssocID="{BEA668A3-BB86-4EF1-A605-A987B349CE96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1BF10D67-0FFC-410C-88C9-6663E4A96C47}" type="pres">
      <dgm:prSet presAssocID="{01088080-2E46-4C20-9035-D36CEA8F2282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A009D542-7707-44AD-8871-3E7554B4F601}" type="presOf" srcId="{8F452D47-7B7A-47CE-80AF-93D5A2B3FEB9}" destId="{019BEA1C-F296-4209-AD80-1093D6DF813E}" srcOrd="0" destOrd="1" presId="urn:microsoft.com/office/officeart/2005/8/layout/vList2"/>
    <dgm:cxn modelId="{3C596C2D-BDF7-4FA2-B32B-E8ADC16922EA}" type="presOf" srcId="{4776185F-47D6-4EB8-B9F9-D4795EC3516C}" destId="{45B6BE70-F71C-4BD5-BC56-4C7D6F43D4E6}" srcOrd="0" destOrd="0" presId="urn:microsoft.com/office/officeart/2005/8/layout/vList2"/>
    <dgm:cxn modelId="{B25B8FE9-CFD5-41E3-94BE-38EA007A4D37}" srcId="{7EB94FC9-0BF3-4F38-81A0-18BF24DB67A1}" destId="{BEA668A3-BB86-4EF1-A605-A987B349CE96}" srcOrd="1" destOrd="0" parTransId="{884277FD-84D7-45FB-BFB2-E02AEC93C0FC}" sibTransId="{91B392A6-F5AF-45EE-91B7-79196F9F41BF}"/>
    <dgm:cxn modelId="{C439F334-DB88-4AC3-AFAB-4E14D85623F8}" srcId="{BEA668A3-BB86-4EF1-A605-A987B349CE96}" destId="{52C902E3-E539-4BB3-A4ED-4D674B63CE94}" srcOrd="0" destOrd="0" parTransId="{C1C7ED1B-D482-41C4-847E-76DF92CAD169}" sibTransId="{AE699409-87CB-4330-8687-814BD231E650}"/>
    <dgm:cxn modelId="{86B4C306-394A-4FF3-B381-C831AB5487B4}" srcId="{7EB94FC9-0BF3-4F38-81A0-18BF24DB67A1}" destId="{01088080-2E46-4C20-9035-D36CEA8F2282}" srcOrd="2" destOrd="0" parTransId="{23FFC712-3CCA-4EDC-8F8F-4582C2447906}" sibTransId="{60FA37E5-DD64-4E68-B9C6-465ED181CC4D}"/>
    <dgm:cxn modelId="{8B19F15E-3AF6-48AD-956D-45676195B404}" srcId="{7EB94FC9-0BF3-4F38-81A0-18BF24DB67A1}" destId="{4776185F-47D6-4EB8-B9F9-D4795EC3516C}" srcOrd="0" destOrd="0" parTransId="{ABFFDEA5-94BE-4FED-8A8E-CEC345E7D8FC}" sibTransId="{92098C7E-C89B-400F-B98B-A7E64CADB1DC}"/>
    <dgm:cxn modelId="{B26330DB-0AC1-43FE-B8F3-E0B8BE581794}" srcId="{BEA668A3-BB86-4EF1-A605-A987B349CE96}" destId="{00F7A4D5-B253-4FCC-8E7E-5565373BD7E0}" srcOrd="2" destOrd="0" parTransId="{9DA45184-349B-4054-910B-10BE482388CD}" sibTransId="{F6BD8A83-EA1B-4C8E-9E7A-E3116E48BF13}"/>
    <dgm:cxn modelId="{1115A5F8-0395-464F-B602-F4B5C3E720B1}" type="presOf" srcId="{BEA668A3-BB86-4EF1-A605-A987B349CE96}" destId="{19ACD912-B38C-4727-B773-B13B6206043E}" srcOrd="0" destOrd="0" presId="urn:microsoft.com/office/officeart/2005/8/layout/vList2"/>
    <dgm:cxn modelId="{3399106C-1FA5-49EA-95FC-864F551CBFCC}" srcId="{BEA668A3-BB86-4EF1-A605-A987B349CE96}" destId="{8F452D47-7B7A-47CE-80AF-93D5A2B3FEB9}" srcOrd="1" destOrd="0" parTransId="{526D2470-4EDA-454D-83F1-EE824408BE6A}" sibTransId="{9F3622DD-EFC9-48D5-A31C-55D9238E3FC2}"/>
    <dgm:cxn modelId="{193038D3-CF75-47C8-9936-3012EA92852C}" type="presOf" srcId="{01088080-2E46-4C20-9035-D36CEA8F2282}" destId="{1BF10D67-0FFC-410C-88C9-6663E4A96C47}" srcOrd="0" destOrd="0" presId="urn:microsoft.com/office/officeart/2005/8/layout/vList2"/>
    <dgm:cxn modelId="{26DBD8D5-A0FC-4023-B913-1F57F6ACFD9A}" type="presOf" srcId="{7EB94FC9-0BF3-4F38-81A0-18BF24DB67A1}" destId="{423E48EF-F9CC-4D00-8D8A-299C918D4B17}" srcOrd="0" destOrd="0" presId="urn:microsoft.com/office/officeart/2005/8/layout/vList2"/>
    <dgm:cxn modelId="{3B7DF7D7-B073-4419-8C12-21C52102CD72}" type="presOf" srcId="{52C902E3-E539-4BB3-A4ED-4D674B63CE94}" destId="{019BEA1C-F296-4209-AD80-1093D6DF813E}" srcOrd="0" destOrd="0" presId="urn:microsoft.com/office/officeart/2005/8/layout/vList2"/>
    <dgm:cxn modelId="{A2F6F1E7-0504-446F-BE81-1B139DD2A51D}" type="presOf" srcId="{00F7A4D5-B253-4FCC-8E7E-5565373BD7E0}" destId="{019BEA1C-F296-4209-AD80-1093D6DF813E}" srcOrd="0" destOrd="2" presId="urn:microsoft.com/office/officeart/2005/8/layout/vList2"/>
    <dgm:cxn modelId="{C250314A-8031-4692-8D8B-75159464DDCA}" type="presParOf" srcId="{423E48EF-F9CC-4D00-8D8A-299C918D4B17}" destId="{45B6BE70-F71C-4BD5-BC56-4C7D6F43D4E6}" srcOrd="0" destOrd="0" presId="urn:microsoft.com/office/officeart/2005/8/layout/vList2"/>
    <dgm:cxn modelId="{CCDE89B3-5D33-4AEC-BE6F-A80DDE514013}" type="presParOf" srcId="{423E48EF-F9CC-4D00-8D8A-299C918D4B17}" destId="{72DC223E-0E46-46C4-AD9D-3BAEDE4FD4D3}" srcOrd="1" destOrd="0" presId="urn:microsoft.com/office/officeart/2005/8/layout/vList2"/>
    <dgm:cxn modelId="{F10AA5DE-1D6B-4BE4-8ADF-504FBC1D4150}" type="presParOf" srcId="{423E48EF-F9CC-4D00-8D8A-299C918D4B17}" destId="{19ACD912-B38C-4727-B773-B13B6206043E}" srcOrd="2" destOrd="0" presId="urn:microsoft.com/office/officeart/2005/8/layout/vList2"/>
    <dgm:cxn modelId="{B6F80808-D306-4869-A08F-52A4CF50A7CE}" type="presParOf" srcId="{423E48EF-F9CC-4D00-8D8A-299C918D4B17}" destId="{019BEA1C-F296-4209-AD80-1093D6DF813E}" srcOrd="3" destOrd="0" presId="urn:microsoft.com/office/officeart/2005/8/layout/vList2"/>
    <dgm:cxn modelId="{7C28C16B-ABFE-4F9E-9A40-8BEE4B7ACC16}" type="presParOf" srcId="{423E48EF-F9CC-4D00-8D8A-299C918D4B17}" destId="{1BF10D67-0FFC-410C-88C9-6663E4A96C47}" srcOrd="4" destOrd="0" presId="urn:microsoft.com/office/officeart/2005/8/layout/vList2"/>
  </dgm:cxnLst>
  <dgm:bg/>
  <dgm:whole/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7EB94FC9-0BF3-4F38-81A0-18BF24DB67A1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id-ID"/>
        </a:p>
      </dgm:t>
    </dgm:pt>
    <dgm:pt modelId="{4776185F-47D6-4EB8-B9F9-D4795EC3516C}">
      <dgm:prSet/>
      <dgm:spPr/>
      <dgm:t>
        <a:bodyPr/>
        <a:lstStyle/>
        <a:p>
          <a:r>
            <a:rPr lang="en-US" dirty="0" err="1" smtClean="0">
              <a:solidFill>
                <a:srgbClr val="002060"/>
              </a:solidFill>
            </a:rPr>
            <a:t>Semua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dokumen</a:t>
          </a:r>
          <a:r>
            <a:rPr lang="en-US" dirty="0" smtClean="0">
              <a:solidFill>
                <a:srgbClr val="002060"/>
              </a:solidFill>
            </a:rPr>
            <a:t> yang </a:t>
          </a:r>
          <a:r>
            <a:rPr lang="en-US" dirty="0" err="1" smtClean="0">
              <a:solidFill>
                <a:srgbClr val="002060"/>
              </a:solidFill>
            </a:rPr>
            <a:t>dihasilkan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secara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elektronik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dicetak</a:t>
          </a:r>
          <a:r>
            <a:rPr lang="id-ID" dirty="0" smtClean="0">
              <a:solidFill>
                <a:srgbClr val="002060"/>
              </a:solidFill>
            </a:rPr>
            <a:t> dan disusun sesuai ketentuan </a:t>
          </a:r>
          <a:r>
            <a:rPr lang="en-US" dirty="0" err="1" smtClean="0">
              <a:solidFill>
                <a:srgbClr val="002060"/>
              </a:solidFill>
            </a:rPr>
            <a:t>untuk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keperluan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pemberkasan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oleh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Panitera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Muda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terkait</a:t>
          </a:r>
          <a:endParaRPr lang="id-ID" dirty="0">
            <a:solidFill>
              <a:srgbClr val="002060"/>
            </a:solidFill>
          </a:endParaRPr>
        </a:p>
      </dgm:t>
    </dgm:pt>
    <dgm:pt modelId="{ABFFDEA5-94BE-4FED-8A8E-CEC345E7D8FC}" type="parTrans" cxnId="{8B19F15E-3AF6-48AD-956D-45676195B404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92098C7E-C89B-400F-B98B-A7E64CADB1DC}" type="sibTrans" cxnId="{8B19F15E-3AF6-48AD-956D-45676195B404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BEA668A3-BB86-4EF1-A605-A987B349CE96}">
      <dgm:prSet/>
      <dgm:spPr/>
      <dgm:t>
        <a:bodyPr/>
        <a:lstStyle/>
        <a:p>
          <a:r>
            <a:rPr lang="en-US" dirty="0" err="1" smtClean="0">
              <a:solidFill>
                <a:srgbClr val="002060"/>
              </a:solidFill>
            </a:rPr>
            <a:t>Panitera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Muda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Hukum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mengarsipkan</a:t>
          </a:r>
          <a:r>
            <a:rPr lang="en-US" dirty="0" smtClean="0">
              <a:solidFill>
                <a:srgbClr val="002060"/>
              </a:solidFill>
            </a:rPr>
            <a:t> data </a:t>
          </a:r>
          <a:r>
            <a:rPr lang="en-US" dirty="0" err="1" smtClean="0">
              <a:solidFill>
                <a:srgbClr val="002060"/>
              </a:solidFill>
            </a:rPr>
            <a:t>dan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dokumenelektronik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perkara</a:t>
          </a:r>
          <a:r>
            <a:rPr lang="en-US" dirty="0" smtClean="0">
              <a:solidFill>
                <a:srgbClr val="002060"/>
              </a:solidFill>
            </a:rPr>
            <a:t> yang </a:t>
          </a:r>
          <a:r>
            <a:rPr lang="en-US" dirty="0" err="1" smtClean="0">
              <a:solidFill>
                <a:srgbClr val="002060"/>
              </a:solidFill>
            </a:rPr>
            <a:t>telah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diputus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dan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telah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berkekuatan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hukum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tetap</a:t>
          </a:r>
          <a:endParaRPr lang="id-ID" dirty="0">
            <a:solidFill>
              <a:srgbClr val="002060"/>
            </a:solidFill>
          </a:endParaRPr>
        </a:p>
      </dgm:t>
    </dgm:pt>
    <dgm:pt modelId="{884277FD-84D7-45FB-BFB2-E02AEC93C0FC}" type="parTrans" cxnId="{B25B8FE9-CFD5-41E3-94BE-38EA007A4D37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91B392A6-F5AF-45EE-91B7-79196F9F41BF}" type="sibTrans" cxnId="{B25B8FE9-CFD5-41E3-94BE-38EA007A4D37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52C902E3-E539-4BB3-A4ED-4D674B63CE94}">
      <dgm:prSet/>
      <dgm:spPr/>
      <dgm:t>
        <a:bodyPr/>
        <a:lstStyle/>
        <a:p>
          <a:endParaRPr lang="id-ID" dirty="0">
            <a:solidFill>
              <a:srgbClr val="002060"/>
            </a:solidFill>
          </a:endParaRPr>
        </a:p>
      </dgm:t>
    </dgm:pt>
    <dgm:pt modelId="{C1C7ED1B-D482-41C4-847E-76DF92CAD169}" type="parTrans" cxnId="{C439F334-DB88-4AC3-AFAB-4E14D85623F8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AE699409-87CB-4330-8687-814BD231E650}" type="sibTrans" cxnId="{C439F334-DB88-4AC3-AFAB-4E14D85623F8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423E48EF-F9CC-4D00-8D8A-299C918D4B17}" type="pres">
      <dgm:prSet presAssocID="{7EB94FC9-0BF3-4F38-81A0-18BF24DB67A1}" presName="linear" presStyleCnt="0">
        <dgm:presLayoutVars>
          <dgm:animLvl val="lvl"/>
          <dgm:resizeHandles val="exact"/>
        </dgm:presLayoutVars>
      </dgm:prSet>
      <dgm:spPr/>
    </dgm:pt>
    <dgm:pt modelId="{45B6BE70-F71C-4BD5-BC56-4C7D6F43D4E6}" type="pres">
      <dgm:prSet presAssocID="{4776185F-47D6-4EB8-B9F9-D4795EC3516C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2DC223E-0E46-46C4-AD9D-3BAEDE4FD4D3}" type="pres">
      <dgm:prSet presAssocID="{92098C7E-C89B-400F-B98B-A7E64CADB1DC}" presName="spacer" presStyleCnt="0"/>
      <dgm:spPr/>
    </dgm:pt>
    <dgm:pt modelId="{19ACD912-B38C-4727-B773-B13B6206043E}" type="pres">
      <dgm:prSet presAssocID="{BEA668A3-BB86-4EF1-A605-A987B349CE96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019BEA1C-F296-4209-AD80-1093D6DF813E}" type="pres">
      <dgm:prSet presAssocID="{BEA668A3-BB86-4EF1-A605-A987B349CE96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57B3E6CB-D8E7-46C7-807C-09A75D243AE2}" type="presOf" srcId="{4776185F-47D6-4EB8-B9F9-D4795EC3516C}" destId="{45B6BE70-F71C-4BD5-BC56-4C7D6F43D4E6}" srcOrd="0" destOrd="0" presId="urn:microsoft.com/office/officeart/2005/8/layout/vList2"/>
    <dgm:cxn modelId="{5D66D40C-3431-4B6B-8976-30D6F15FD0AC}" type="presOf" srcId="{BEA668A3-BB86-4EF1-A605-A987B349CE96}" destId="{19ACD912-B38C-4727-B773-B13B6206043E}" srcOrd="0" destOrd="0" presId="urn:microsoft.com/office/officeart/2005/8/layout/vList2"/>
    <dgm:cxn modelId="{B25B8FE9-CFD5-41E3-94BE-38EA007A4D37}" srcId="{7EB94FC9-0BF3-4F38-81A0-18BF24DB67A1}" destId="{BEA668A3-BB86-4EF1-A605-A987B349CE96}" srcOrd="1" destOrd="0" parTransId="{884277FD-84D7-45FB-BFB2-E02AEC93C0FC}" sibTransId="{91B392A6-F5AF-45EE-91B7-79196F9F41BF}"/>
    <dgm:cxn modelId="{C439F334-DB88-4AC3-AFAB-4E14D85623F8}" srcId="{BEA668A3-BB86-4EF1-A605-A987B349CE96}" destId="{52C902E3-E539-4BB3-A4ED-4D674B63CE94}" srcOrd="0" destOrd="0" parTransId="{C1C7ED1B-D482-41C4-847E-76DF92CAD169}" sibTransId="{AE699409-87CB-4330-8687-814BD231E650}"/>
    <dgm:cxn modelId="{0391DF01-A7FC-4778-831B-D98AEB4DC419}" type="presOf" srcId="{52C902E3-E539-4BB3-A4ED-4D674B63CE94}" destId="{019BEA1C-F296-4209-AD80-1093D6DF813E}" srcOrd="0" destOrd="0" presId="urn:microsoft.com/office/officeart/2005/8/layout/vList2"/>
    <dgm:cxn modelId="{8B19F15E-3AF6-48AD-956D-45676195B404}" srcId="{7EB94FC9-0BF3-4F38-81A0-18BF24DB67A1}" destId="{4776185F-47D6-4EB8-B9F9-D4795EC3516C}" srcOrd="0" destOrd="0" parTransId="{ABFFDEA5-94BE-4FED-8A8E-CEC345E7D8FC}" sibTransId="{92098C7E-C89B-400F-B98B-A7E64CADB1DC}"/>
    <dgm:cxn modelId="{4379CB5F-C3CC-4ECC-8430-228FF26283D7}" type="presOf" srcId="{7EB94FC9-0BF3-4F38-81A0-18BF24DB67A1}" destId="{423E48EF-F9CC-4D00-8D8A-299C918D4B17}" srcOrd="0" destOrd="0" presId="urn:microsoft.com/office/officeart/2005/8/layout/vList2"/>
    <dgm:cxn modelId="{70244B85-7D24-47C1-9787-4B304B6F33FB}" type="presParOf" srcId="{423E48EF-F9CC-4D00-8D8A-299C918D4B17}" destId="{45B6BE70-F71C-4BD5-BC56-4C7D6F43D4E6}" srcOrd="0" destOrd="0" presId="urn:microsoft.com/office/officeart/2005/8/layout/vList2"/>
    <dgm:cxn modelId="{29B4FA0A-F3EC-457D-A227-01553533B304}" type="presParOf" srcId="{423E48EF-F9CC-4D00-8D8A-299C918D4B17}" destId="{72DC223E-0E46-46C4-AD9D-3BAEDE4FD4D3}" srcOrd="1" destOrd="0" presId="urn:microsoft.com/office/officeart/2005/8/layout/vList2"/>
    <dgm:cxn modelId="{D1ED5135-04C3-4F7B-9D61-CFE9F3A75AD5}" type="presParOf" srcId="{423E48EF-F9CC-4D00-8D8A-299C918D4B17}" destId="{19ACD912-B38C-4727-B773-B13B6206043E}" srcOrd="2" destOrd="0" presId="urn:microsoft.com/office/officeart/2005/8/layout/vList2"/>
    <dgm:cxn modelId="{8B54D58B-EB09-4537-8CF2-206D6FCF0DD0}" type="presParOf" srcId="{423E48EF-F9CC-4D00-8D8A-299C918D4B17}" destId="{019BEA1C-F296-4209-AD80-1093D6DF813E}" srcOrd="3" destOrd="0" presId="urn:microsoft.com/office/officeart/2005/8/layout/vList2"/>
  </dgm:cxnLst>
  <dgm:bg/>
  <dgm:whole/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7EB94FC9-0BF3-4F38-81A0-18BF24DB67A1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id-ID"/>
        </a:p>
      </dgm:t>
    </dgm:pt>
    <dgm:pt modelId="{4776185F-47D6-4EB8-B9F9-D4795EC3516C}">
      <dgm:prSet/>
      <dgm:spPr/>
      <dgm:t>
        <a:bodyPr/>
        <a:lstStyle/>
        <a:p>
          <a:r>
            <a:rPr lang="id-ID" dirty="0" smtClean="0">
              <a:solidFill>
                <a:srgbClr val="002060"/>
              </a:solidFill>
            </a:rPr>
            <a:t>SK PETUGAS E-COURT</a:t>
          </a:r>
          <a:endParaRPr lang="id-ID" dirty="0">
            <a:solidFill>
              <a:srgbClr val="002060"/>
            </a:solidFill>
          </a:endParaRPr>
        </a:p>
      </dgm:t>
    </dgm:pt>
    <dgm:pt modelId="{ABFFDEA5-94BE-4FED-8A8E-CEC345E7D8FC}" type="parTrans" cxnId="{8B19F15E-3AF6-48AD-956D-45676195B404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92098C7E-C89B-400F-B98B-A7E64CADB1DC}" type="sibTrans" cxnId="{8B19F15E-3AF6-48AD-956D-45676195B404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BEA668A3-BB86-4EF1-A605-A987B349CE96}">
      <dgm:prSet/>
      <dgm:spPr/>
      <dgm:t>
        <a:bodyPr/>
        <a:lstStyle/>
        <a:p>
          <a:r>
            <a:rPr lang="id-ID" dirty="0" smtClean="0">
              <a:solidFill>
                <a:srgbClr val="002060"/>
              </a:solidFill>
            </a:rPr>
            <a:t>MEJA E-COURT DI PTSP</a:t>
          </a:r>
          <a:endParaRPr lang="id-ID" dirty="0">
            <a:solidFill>
              <a:srgbClr val="002060"/>
            </a:solidFill>
          </a:endParaRPr>
        </a:p>
      </dgm:t>
    </dgm:pt>
    <dgm:pt modelId="{884277FD-84D7-45FB-BFB2-E02AEC93C0FC}" type="parTrans" cxnId="{B25B8FE9-CFD5-41E3-94BE-38EA007A4D37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91B392A6-F5AF-45EE-91B7-79196F9F41BF}" type="sibTrans" cxnId="{B25B8FE9-CFD5-41E3-94BE-38EA007A4D37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01088080-2E46-4C20-9035-D36CEA8F2282}">
      <dgm:prSet/>
      <dgm:spPr/>
      <dgm:t>
        <a:bodyPr/>
        <a:lstStyle/>
        <a:p>
          <a:r>
            <a:rPr lang="id-ID" dirty="0" smtClean="0">
              <a:solidFill>
                <a:srgbClr val="002060"/>
              </a:solidFill>
            </a:rPr>
            <a:t>SK PANJAR BIAYA PERKARA</a:t>
          </a:r>
          <a:endParaRPr lang="id-ID" dirty="0">
            <a:solidFill>
              <a:srgbClr val="002060"/>
            </a:solidFill>
          </a:endParaRPr>
        </a:p>
      </dgm:t>
    </dgm:pt>
    <dgm:pt modelId="{23FFC712-3CCA-4EDC-8F8F-4582C2447906}" type="parTrans" cxnId="{86B4C306-394A-4FF3-B381-C831AB5487B4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60FA37E5-DD64-4E68-B9C6-465ED181CC4D}" type="sibTrans" cxnId="{86B4C306-394A-4FF3-B381-C831AB5487B4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52C902E3-E539-4BB3-A4ED-4D674B63CE94}">
      <dgm:prSet/>
      <dgm:spPr/>
      <dgm:t>
        <a:bodyPr/>
        <a:lstStyle/>
        <a:p>
          <a:r>
            <a:rPr lang="en-US" dirty="0" err="1" smtClean="0">
              <a:solidFill>
                <a:srgbClr val="002060"/>
              </a:solidFill>
            </a:rPr>
            <a:t>membantu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para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pihakuntukmenggunakanadministrasiperkara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dan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persidangansecaraelektronik</a:t>
          </a:r>
          <a:r>
            <a:rPr lang="id-ID" dirty="0" smtClean="0">
              <a:solidFill>
                <a:srgbClr val="002060"/>
              </a:solidFill>
            </a:rPr>
            <a:t> a.16</a:t>
          </a:r>
          <a:endParaRPr lang="id-ID" dirty="0">
            <a:solidFill>
              <a:srgbClr val="002060"/>
            </a:solidFill>
          </a:endParaRPr>
        </a:p>
      </dgm:t>
    </dgm:pt>
    <dgm:pt modelId="{C1C7ED1B-D482-41C4-847E-76DF92CAD169}" type="parTrans" cxnId="{C439F334-DB88-4AC3-AFAB-4E14D85623F8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AE699409-87CB-4330-8687-814BD231E650}" type="sibTrans" cxnId="{C439F334-DB88-4AC3-AFAB-4E14D85623F8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E9423851-A751-4A7F-8E44-76497F82C2F3}">
      <dgm:prSet phldrT="[Text]"/>
      <dgm:spPr>
        <a:solidFill>
          <a:schemeClr val="tx2">
            <a:lumMod val="25000"/>
          </a:schemeClr>
        </a:solidFill>
      </dgm:spPr>
      <dgm:t>
        <a:bodyPr/>
        <a:lstStyle/>
        <a:p>
          <a:r>
            <a:rPr lang="id-ID" smtClean="0">
              <a:solidFill>
                <a:srgbClr val="002060"/>
              </a:solidFill>
            </a:rPr>
            <a:t>MENGETAHUI SYARAT BERACARA SECARA ELEKTRONIK</a:t>
          </a:r>
          <a:endParaRPr lang="id-ID" dirty="0">
            <a:solidFill>
              <a:srgbClr val="002060"/>
            </a:solidFill>
          </a:endParaRPr>
        </a:p>
      </dgm:t>
    </dgm:pt>
    <dgm:pt modelId="{85DBAC5A-FD0A-41FE-BE80-3B0B9EEF958E}" type="parTrans" cxnId="{E89FBCAD-298B-456F-9266-0C3FA202D305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75113ACE-43AA-4A46-A76C-94AFECD201A6}" type="sibTrans" cxnId="{E89FBCAD-298B-456F-9266-0C3FA202D305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A8E5E19F-4F86-4432-807D-CFCF8C2D1E0D}">
      <dgm:prSet phldrT="[Text]"/>
      <dgm:spPr>
        <a:solidFill>
          <a:schemeClr val="tx2">
            <a:lumMod val="25000"/>
          </a:schemeClr>
        </a:solidFill>
      </dgm:spPr>
      <dgm:t>
        <a:bodyPr/>
        <a:lstStyle/>
        <a:p>
          <a:r>
            <a:rPr lang="id-ID" dirty="0" smtClean="0">
              <a:solidFill>
                <a:srgbClr val="002060"/>
              </a:solidFill>
            </a:rPr>
            <a:t>MENGUASAI-APLIKASI E-COURT</a:t>
          </a:r>
          <a:endParaRPr lang="id-ID" dirty="0">
            <a:solidFill>
              <a:srgbClr val="002060"/>
            </a:solidFill>
          </a:endParaRPr>
        </a:p>
      </dgm:t>
    </dgm:pt>
    <dgm:pt modelId="{68B4EA70-1985-496F-80E5-A6118A4A4BA4}" type="parTrans" cxnId="{6005EAF5-77C0-44C3-A366-F2717840AE23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73E69519-298E-462E-8459-B5D024881ACA}" type="sibTrans" cxnId="{6005EAF5-77C0-44C3-A366-F2717840AE23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A1BAE4C1-3DB1-4D68-8F2E-DC1E585F61FB}">
      <dgm:prSet phldrT="[Text]"/>
      <dgm:spPr>
        <a:solidFill>
          <a:schemeClr val="tx2">
            <a:lumMod val="25000"/>
          </a:schemeClr>
        </a:solidFill>
      </dgm:spPr>
      <dgm:t>
        <a:bodyPr/>
        <a:lstStyle/>
        <a:p>
          <a:r>
            <a:rPr lang="id-ID" dirty="0" smtClean="0">
              <a:solidFill>
                <a:srgbClr val="002060"/>
              </a:solidFill>
            </a:rPr>
            <a:t>MAMPU MEMBERIKAN INFORMASI TTG E-COURT</a:t>
          </a:r>
          <a:endParaRPr lang="id-ID" dirty="0">
            <a:solidFill>
              <a:srgbClr val="002060"/>
            </a:solidFill>
          </a:endParaRPr>
        </a:p>
      </dgm:t>
    </dgm:pt>
    <dgm:pt modelId="{9D8EB439-016F-4789-8B3B-887E701ABD81}" type="parTrans" cxnId="{94D6EC09-39EA-439F-B938-EB97D1223A96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FA5AF681-A86C-406C-AA4D-400070191C5A}" type="sibTrans" cxnId="{94D6EC09-39EA-439F-B938-EB97D1223A96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C8BC4B50-6150-4E56-AC56-EB1E067CCA8D}">
      <dgm:prSet/>
      <dgm:spPr/>
      <dgm:t>
        <a:bodyPr/>
        <a:lstStyle/>
        <a:p>
          <a:r>
            <a:rPr lang="id-ID" dirty="0" smtClean="0">
              <a:solidFill>
                <a:srgbClr val="002060"/>
              </a:solidFill>
            </a:rPr>
            <a:t>MEMEBRI INFORMASI TTG E-COURT C.10</a:t>
          </a:r>
          <a:endParaRPr lang="id-ID" dirty="0">
            <a:solidFill>
              <a:srgbClr val="002060"/>
            </a:solidFill>
          </a:endParaRPr>
        </a:p>
      </dgm:t>
    </dgm:pt>
    <dgm:pt modelId="{2F340507-A6C0-4156-B7D6-7592B4C17BC8}" type="parTrans" cxnId="{975D8BA4-C131-496D-B582-922D83B8383B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BBFA7881-ECA8-4086-8F6B-23A6FE815C43}" type="sibTrans" cxnId="{975D8BA4-C131-496D-B582-922D83B8383B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126CEA6B-2971-4691-BBF9-5B6A75F35416}">
      <dgm:prSet/>
      <dgm:spPr/>
      <dgm:t>
        <a:bodyPr/>
        <a:lstStyle/>
        <a:p>
          <a:r>
            <a:rPr lang="id-ID" dirty="0" smtClean="0">
              <a:solidFill>
                <a:srgbClr val="002060"/>
              </a:solidFill>
            </a:rPr>
            <a:t>MEMBUAT AKUN PENGGUNA LAIN b.2.F</a:t>
          </a:r>
          <a:endParaRPr lang="id-ID" dirty="0">
            <a:solidFill>
              <a:srgbClr val="002060"/>
            </a:solidFill>
          </a:endParaRPr>
        </a:p>
      </dgm:t>
    </dgm:pt>
    <dgm:pt modelId="{77184AB0-3588-4757-BEE2-D5E50484C72A}" type="parTrans" cxnId="{3848D485-8779-412B-8093-1536B2402E01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DD226061-93C7-4F3F-9464-ECED3520ED5F}" type="sibTrans" cxnId="{3848D485-8779-412B-8093-1536B2402E01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47300911-FC6D-4D63-B002-CE753C2AF905}">
      <dgm:prSet/>
      <dgm:spPr/>
      <dgm:t>
        <a:bodyPr/>
        <a:lstStyle/>
        <a:p>
          <a:r>
            <a:rPr lang="id-ID" smtClean="0">
              <a:solidFill>
                <a:srgbClr val="002060"/>
              </a:solidFill>
            </a:rPr>
            <a:t>VERIFIKASI PENGUNALAIN B.3.D</a:t>
          </a:r>
          <a:endParaRPr lang="id-ID" dirty="0">
            <a:solidFill>
              <a:srgbClr val="002060"/>
            </a:solidFill>
          </a:endParaRPr>
        </a:p>
      </dgm:t>
    </dgm:pt>
    <dgm:pt modelId="{0B7CD5EA-BBA2-4A23-8875-E72B86E2CEC2}" type="parTrans" cxnId="{036B75E5-FE20-4019-AEE6-9E06F9EADC2C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F1B87E1E-BD53-4C6C-9DA6-753D006DB2EA}" type="sibTrans" cxnId="{036B75E5-FE20-4019-AEE6-9E06F9EADC2C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25C57B69-EF6D-41F7-B5EB-CAA469E5849F}">
      <dgm:prSet/>
      <dgm:spPr/>
      <dgm:t>
        <a:bodyPr/>
        <a:lstStyle/>
        <a:p>
          <a:r>
            <a:rPr lang="id-ID" dirty="0" smtClean="0">
              <a:solidFill>
                <a:srgbClr val="002060"/>
              </a:solidFill>
            </a:rPr>
            <a:t>MEMBANTU PENGGUNAAN E-COURT</a:t>
          </a:r>
          <a:endParaRPr lang="id-ID" dirty="0">
            <a:solidFill>
              <a:srgbClr val="002060"/>
            </a:solidFill>
          </a:endParaRPr>
        </a:p>
      </dgm:t>
    </dgm:pt>
    <dgm:pt modelId="{2024EA72-98E2-4441-9942-4F881F09C335}" type="parTrans" cxnId="{FF99A8BA-B927-4DDE-B3A2-F9B9C66C0FE1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CC295803-89C4-42F2-995A-503A8183142B}" type="sibTrans" cxnId="{FF99A8BA-B927-4DDE-B3A2-F9B9C66C0FE1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423E48EF-F9CC-4D00-8D8A-299C918D4B17}" type="pres">
      <dgm:prSet presAssocID="{7EB94FC9-0BF3-4F38-81A0-18BF24DB67A1}" presName="linear" presStyleCnt="0">
        <dgm:presLayoutVars>
          <dgm:animLvl val="lvl"/>
          <dgm:resizeHandles val="exact"/>
        </dgm:presLayoutVars>
      </dgm:prSet>
      <dgm:spPr/>
    </dgm:pt>
    <dgm:pt modelId="{45B6BE70-F71C-4BD5-BC56-4C7D6F43D4E6}" type="pres">
      <dgm:prSet presAssocID="{4776185F-47D6-4EB8-B9F9-D4795EC3516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32311364-D465-488B-8804-7FE66BAD8665}" type="pres">
      <dgm:prSet presAssocID="{4776185F-47D6-4EB8-B9F9-D4795EC3516C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19ACD912-B38C-4727-B773-B13B6206043E}" type="pres">
      <dgm:prSet presAssocID="{BEA668A3-BB86-4EF1-A605-A987B349CE96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019BEA1C-F296-4209-AD80-1093D6DF813E}" type="pres">
      <dgm:prSet presAssocID="{BEA668A3-BB86-4EF1-A605-A987B349CE96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1BF10D67-0FFC-410C-88C9-6663E4A96C47}" type="pres">
      <dgm:prSet presAssocID="{01088080-2E46-4C20-9035-D36CEA8F2282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878AA633-CBC0-4B59-9FBF-69191B9DF115}" type="presOf" srcId="{A8E5E19F-4F86-4432-807D-CFCF8C2D1E0D}" destId="{32311364-D465-488B-8804-7FE66BAD8665}" srcOrd="0" destOrd="1" presId="urn:microsoft.com/office/officeart/2005/8/layout/vList2"/>
    <dgm:cxn modelId="{3AC612A7-3CD8-4372-AC18-F5793F97C2F7}" type="presOf" srcId="{4776185F-47D6-4EB8-B9F9-D4795EC3516C}" destId="{45B6BE70-F71C-4BD5-BC56-4C7D6F43D4E6}" srcOrd="0" destOrd="0" presId="urn:microsoft.com/office/officeart/2005/8/layout/vList2"/>
    <dgm:cxn modelId="{86B4C306-394A-4FF3-B381-C831AB5487B4}" srcId="{7EB94FC9-0BF3-4F38-81A0-18BF24DB67A1}" destId="{01088080-2E46-4C20-9035-D36CEA8F2282}" srcOrd="2" destOrd="0" parTransId="{23FFC712-3CCA-4EDC-8F8F-4582C2447906}" sibTransId="{60FA37E5-DD64-4E68-B9C6-465ED181CC4D}"/>
    <dgm:cxn modelId="{59DF1133-6E77-4174-9908-6BFC68C481DA}" type="presOf" srcId="{BEA668A3-BB86-4EF1-A605-A987B349CE96}" destId="{19ACD912-B38C-4727-B773-B13B6206043E}" srcOrd="0" destOrd="0" presId="urn:microsoft.com/office/officeart/2005/8/layout/vList2"/>
    <dgm:cxn modelId="{C439F334-DB88-4AC3-AFAB-4E14D85623F8}" srcId="{BEA668A3-BB86-4EF1-A605-A987B349CE96}" destId="{52C902E3-E539-4BB3-A4ED-4D674B63CE94}" srcOrd="0" destOrd="0" parTransId="{C1C7ED1B-D482-41C4-847E-76DF92CAD169}" sibTransId="{AE699409-87CB-4330-8687-814BD231E650}"/>
    <dgm:cxn modelId="{FF99A8BA-B927-4DDE-B3A2-F9B9C66C0FE1}" srcId="{BEA668A3-BB86-4EF1-A605-A987B349CE96}" destId="{25C57B69-EF6D-41F7-B5EB-CAA469E5849F}" srcOrd="3" destOrd="0" parTransId="{2024EA72-98E2-4441-9942-4F881F09C335}" sibTransId="{CC295803-89C4-42F2-995A-503A8183142B}"/>
    <dgm:cxn modelId="{036B75E5-FE20-4019-AEE6-9E06F9EADC2C}" srcId="{BEA668A3-BB86-4EF1-A605-A987B349CE96}" destId="{47300911-FC6D-4D63-B002-CE753C2AF905}" srcOrd="1" destOrd="0" parTransId="{0B7CD5EA-BBA2-4A23-8875-E72B86E2CEC2}" sibTransId="{F1B87E1E-BD53-4C6C-9DA6-753D006DB2EA}"/>
    <dgm:cxn modelId="{80BFDA88-5345-403A-AA95-B005DC4C397A}" type="presOf" srcId="{52C902E3-E539-4BB3-A4ED-4D674B63CE94}" destId="{019BEA1C-F296-4209-AD80-1093D6DF813E}" srcOrd="0" destOrd="0" presId="urn:microsoft.com/office/officeart/2005/8/layout/vList2"/>
    <dgm:cxn modelId="{C2108DAB-CE71-4BD1-9D42-13BF2C133BAB}" type="presOf" srcId="{25C57B69-EF6D-41F7-B5EB-CAA469E5849F}" destId="{019BEA1C-F296-4209-AD80-1093D6DF813E}" srcOrd="0" destOrd="3" presId="urn:microsoft.com/office/officeart/2005/8/layout/vList2"/>
    <dgm:cxn modelId="{8B19F15E-3AF6-48AD-956D-45676195B404}" srcId="{7EB94FC9-0BF3-4F38-81A0-18BF24DB67A1}" destId="{4776185F-47D6-4EB8-B9F9-D4795EC3516C}" srcOrd="0" destOrd="0" parTransId="{ABFFDEA5-94BE-4FED-8A8E-CEC345E7D8FC}" sibTransId="{92098C7E-C89B-400F-B98B-A7E64CADB1DC}"/>
    <dgm:cxn modelId="{521CE745-A7C8-4BE3-B4DC-9C559BE27C60}" type="presOf" srcId="{7EB94FC9-0BF3-4F38-81A0-18BF24DB67A1}" destId="{423E48EF-F9CC-4D00-8D8A-299C918D4B17}" srcOrd="0" destOrd="0" presId="urn:microsoft.com/office/officeart/2005/8/layout/vList2"/>
    <dgm:cxn modelId="{3848D485-8779-412B-8093-1536B2402E01}" srcId="{BEA668A3-BB86-4EF1-A605-A987B349CE96}" destId="{126CEA6B-2971-4691-BBF9-5B6A75F35416}" srcOrd="2" destOrd="0" parTransId="{77184AB0-3588-4757-BEE2-D5E50484C72A}" sibTransId="{DD226061-93C7-4F3F-9464-ECED3520ED5F}"/>
    <dgm:cxn modelId="{E89FBCAD-298B-456F-9266-0C3FA202D305}" srcId="{4776185F-47D6-4EB8-B9F9-D4795EC3516C}" destId="{E9423851-A751-4A7F-8E44-76497F82C2F3}" srcOrd="0" destOrd="0" parTransId="{85DBAC5A-FD0A-41FE-BE80-3B0B9EEF958E}" sibTransId="{75113ACE-43AA-4A46-A76C-94AFECD201A6}"/>
    <dgm:cxn modelId="{94D6EC09-39EA-439F-B938-EB97D1223A96}" srcId="{4776185F-47D6-4EB8-B9F9-D4795EC3516C}" destId="{A1BAE4C1-3DB1-4D68-8F2E-DC1E585F61FB}" srcOrd="2" destOrd="0" parTransId="{9D8EB439-016F-4789-8B3B-887E701ABD81}" sibTransId="{FA5AF681-A86C-406C-AA4D-400070191C5A}"/>
    <dgm:cxn modelId="{E9E4DB55-20BD-48DA-A3B0-F26D2710D65D}" type="presOf" srcId="{E9423851-A751-4A7F-8E44-76497F82C2F3}" destId="{32311364-D465-488B-8804-7FE66BAD8665}" srcOrd="0" destOrd="0" presId="urn:microsoft.com/office/officeart/2005/8/layout/vList2"/>
    <dgm:cxn modelId="{1000DC1A-E99D-4BA2-8558-244F1CE84F82}" type="presOf" srcId="{126CEA6B-2971-4691-BBF9-5B6A75F35416}" destId="{019BEA1C-F296-4209-AD80-1093D6DF813E}" srcOrd="0" destOrd="2" presId="urn:microsoft.com/office/officeart/2005/8/layout/vList2"/>
    <dgm:cxn modelId="{F6206713-407C-4A79-947A-3C5624F550F4}" type="presOf" srcId="{C8BC4B50-6150-4E56-AC56-EB1E067CCA8D}" destId="{019BEA1C-F296-4209-AD80-1093D6DF813E}" srcOrd="0" destOrd="4" presId="urn:microsoft.com/office/officeart/2005/8/layout/vList2"/>
    <dgm:cxn modelId="{B618B2C0-7AA2-48A9-8947-CF31759DD9B4}" type="presOf" srcId="{01088080-2E46-4C20-9035-D36CEA8F2282}" destId="{1BF10D67-0FFC-410C-88C9-6663E4A96C47}" srcOrd="0" destOrd="0" presId="urn:microsoft.com/office/officeart/2005/8/layout/vList2"/>
    <dgm:cxn modelId="{975D8BA4-C131-496D-B582-922D83B8383B}" srcId="{BEA668A3-BB86-4EF1-A605-A987B349CE96}" destId="{C8BC4B50-6150-4E56-AC56-EB1E067CCA8D}" srcOrd="4" destOrd="0" parTransId="{2F340507-A6C0-4156-B7D6-7592B4C17BC8}" sibTransId="{BBFA7881-ECA8-4086-8F6B-23A6FE815C43}"/>
    <dgm:cxn modelId="{6005EAF5-77C0-44C3-A366-F2717840AE23}" srcId="{4776185F-47D6-4EB8-B9F9-D4795EC3516C}" destId="{A8E5E19F-4F86-4432-807D-CFCF8C2D1E0D}" srcOrd="1" destOrd="0" parTransId="{68B4EA70-1985-496F-80E5-A6118A4A4BA4}" sibTransId="{73E69519-298E-462E-8459-B5D024881ACA}"/>
    <dgm:cxn modelId="{7B1DF34A-BBBF-4C00-8A62-B21B3E89584C}" type="presOf" srcId="{A1BAE4C1-3DB1-4D68-8F2E-DC1E585F61FB}" destId="{32311364-D465-488B-8804-7FE66BAD8665}" srcOrd="0" destOrd="2" presId="urn:microsoft.com/office/officeart/2005/8/layout/vList2"/>
    <dgm:cxn modelId="{2F9BA0E1-404B-4AA7-B049-C79EE25AE593}" type="presOf" srcId="{47300911-FC6D-4D63-B002-CE753C2AF905}" destId="{019BEA1C-F296-4209-AD80-1093D6DF813E}" srcOrd="0" destOrd="1" presId="urn:microsoft.com/office/officeart/2005/8/layout/vList2"/>
    <dgm:cxn modelId="{B25B8FE9-CFD5-41E3-94BE-38EA007A4D37}" srcId="{7EB94FC9-0BF3-4F38-81A0-18BF24DB67A1}" destId="{BEA668A3-BB86-4EF1-A605-A987B349CE96}" srcOrd="1" destOrd="0" parTransId="{884277FD-84D7-45FB-BFB2-E02AEC93C0FC}" sibTransId="{91B392A6-F5AF-45EE-91B7-79196F9F41BF}"/>
    <dgm:cxn modelId="{0BD9EC48-4D08-4EB2-809D-82F151F9691F}" type="presParOf" srcId="{423E48EF-F9CC-4D00-8D8A-299C918D4B17}" destId="{45B6BE70-F71C-4BD5-BC56-4C7D6F43D4E6}" srcOrd="0" destOrd="0" presId="urn:microsoft.com/office/officeart/2005/8/layout/vList2"/>
    <dgm:cxn modelId="{A35D0BF2-A6B0-4740-8ED2-3F341018636A}" type="presParOf" srcId="{423E48EF-F9CC-4D00-8D8A-299C918D4B17}" destId="{32311364-D465-488B-8804-7FE66BAD8665}" srcOrd="1" destOrd="0" presId="urn:microsoft.com/office/officeart/2005/8/layout/vList2"/>
    <dgm:cxn modelId="{118A4108-AB62-41F3-A451-6C1E45740E0D}" type="presParOf" srcId="{423E48EF-F9CC-4D00-8D8A-299C918D4B17}" destId="{19ACD912-B38C-4727-B773-B13B6206043E}" srcOrd="2" destOrd="0" presId="urn:microsoft.com/office/officeart/2005/8/layout/vList2"/>
    <dgm:cxn modelId="{A528E0BA-B4AC-427B-9988-7263F5719786}" type="presParOf" srcId="{423E48EF-F9CC-4D00-8D8A-299C918D4B17}" destId="{019BEA1C-F296-4209-AD80-1093D6DF813E}" srcOrd="3" destOrd="0" presId="urn:microsoft.com/office/officeart/2005/8/layout/vList2"/>
    <dgm:cxn modelId="{E718862A-8489-45CB-9887-0F852FB47DE8}" type="presParOf" srcId="{423E48EF-F9CC-4D00-8D8A-299C918D4B17}" destId="{1BF10D67-0FFC-410C-88C9-6663E4A96C47}" srcOrd="4" destOrd="0" presId="urn:microsoft.com/office/officeart/2005/8/layout/vList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47636F8-F48E-439C-9E68-83C4E922D485}" type="doc">
      <dgm:prSet loTypeId="urn:microsoft.com/office/officeart/2005/8/layout/vList3" loCatId="list" qsTypeId="urn:microsoft.com/office/officeart/2005/8/quickstyle/3d3" qsCatId="3D" csTypeId="urn:microsoft.com/office/officeart/2005/8/colors/colorful5" csCatId="colorful" phldr="1"/>
      <dgm:spPr/>
    </dgm:pt>
    <dgm:pt modelId="{1DF83F44-E290-434E-B393-A2964E76CAC8}">
      <dgm:prSet phldrT="[Text]" custT="1"/>
      <dgm:spPr>
        <a:solidFill>
          <a:srgbClr val="92D050"/>
        </a:solidFill>
      </dgm:spPr>
      <dgm:t>
        <a:bodyPr/>
        <a:lstStyle/>
        <a:p>
          <a:r>
            <a:rPr lang="id-ID" sz="2000" b="1" dirty="0" smtClean="0">
              <a:solidFill>
                <a:srgbClr val="002060"/>
              </a:solidFill>
            </a:rPr>
            <a:t>Efisiensi Waktu dan Sumberdaya</a:t>
          </a:r>
          <a:endParaRPr lang="id-ID" sz="2000" b="1" dirty="0">
            <a:solidFill>
              <a:srgbClr val="002060"/>
            </a:solidFill>
          </a:endParaRPr>
        </a:p>
      </dgm:t>
    </dgm:pt>
    <dgm:pt modelId="{E105E9EF-5F78-4263-8A12-B20D6F832532}" type="parTrans" cxnId="{BFAE7533-38F2-44B9-BE2F-52F9E2DC54D6}">
      <dgm:prSet/>
      <dgm:spPr/>
      <dgm:t>
        <a:bodyPr/>
        <a:lstStyle/>
        <a:p>
          <a:endParaRPr lang="id-ID" sz="2000"/>
        </a:p>
      </dgm:t>
    </dgm:pt>
    <dgm:pt modelId="{8B4F8171-9E71-4FFA-8519-7602FBCDE400}" type="sibTrans" cxnId="{BFAE7533-38F2-44B9-BE2F-52F9E2DC54D6}">
      <dgm:prSet/>
      <dgm:spPr/>
      <dgm:t>
        <a:bodyPr/>
        <a:lstStyle/>
        <a:p>
          <a:endParaRPr lang="id-ID" sz="2000"/>
        </a:p>
      </dgm:t>
    </dgm:pt>
    <dgm:pt modelId="{0A935026-FCF7-471A-BD2D-DEF52BD10F91}">
      <dgm:prSet phldrT="[Text]" custT="1"/>
      <dgm:spPr>
        <a:solidFill>
          <a:srgbClr val="00B050"/>
        </a:solidFill>
      </dgm:spPr>
      <dgm:t>
        <a:bodyPr/>
        <a:lstStyle/>
        <a:p>
          <a:r>
            <a:rPr lang="id-ID" sz="2000" b="1" dirty="0" smtClean="0"/>
            <a:t>Proses Cepat dan mudah</a:t>
          </a:r>
          <a:endParaRPr lang="id-ID" sz="2000" b="1" dirty="0"/>
        </a:p>
      </dgm:t>
    </dgm:pt>
    <dgm:pt modelId="{4AEE096A-706F-4C2C-918E-D5ED4FC3CA5B}" type="parTrans" cxnId="{CBC87362-2D28-4C4A-BAE1-E30E080CE333}">
      <dgm:prSet/>
      <dgm:spPr/>
      <dgm:t>
        <a:bodyPr/>
        <a:lstStyle/>
        <a:p>
          <a:endParaRPr lang="id-ID" sz="2000"/>
        </a:p>
      </dgm:t>
    </dgm:pt>
    <dgm:pt modelId="{8E9EAD00-00CF-44DC-B2A1-5348741FE4FD}" type="sibTrans" cxnId="{CBC87362-2D28-4C4A-BAE1-E30E080CE333}">
      <dgm:prSet/>
      <dgm:spPr/>
      <dgm:t>
        <a:bodyPr/>
        <a:lstStyle/>
        <a:p>
          <a:endParaRPr lang="id-ID" sz="2000"/>
        </a:p>
      </dgm:t>
    </dgm:pt>
    <dgm:pt modelId="{7AD628B6-3AA1-4384-8640-97F15AC8C5E6}">
      <dgm:prSet phldrT="[Text]" custT="1"/>
      <dgm:spPr>
        <a:solidFill>
          <a:srgbClr val="0070C0"/>
        </a:solidFill>
      </dgm:spPr>
      <dgm:t>
        <a:bodyPr/>
        <a:lstStyle/>
        <a:p>
          <a:r>
            <a:rPr lang="id-ID" sz="2000" b="1" dirty="0" smtClean="0"/>
            <a:t>Ruang </a:t>
          </a:r>
          <a:r>
            <a:rPr lang="id-ID" sz="2000" b="1" dirty="0" smtClean="0"/>
            <a:t>Kantor Rapi</a:t>
          </a:r>
          <a:endParaRPr lang="id-ID" sz="2000" b="1" dirty="0"/>
        </a:p>
      </dgm:t>
    </dgm:pt>
    <dgm:pt modelId="{05B31D29-29F9-4A76-AC68-4C37D30F38B6}" type="parTrans" cxnId="{34D201A7-FFCB-4655-8E17-FF585483E514}">
      <dgm:prSet/>
      <dgm:spPr/>
      <dgm:t>
        <a:bodyPr/>
        <a:lstStyle/>
        <a:p>
          <a:endParaRPr lang="id-ID" sz="2000"/>
        </a:p>
      </dgm:t>
    </dgm:pt>
    <dgm:pt modelId="{863B43B4-C211-47A8-B241-B991E84B832A}" type="sibTrans" cxnId="{34D201A7-FFCB-4655-8E17-FF585483E514}">
      <dgm:prSet/>
      <dgm:spPr/>
      <dgm:t>
        <a:bodyPr/>
        <a:lstStyle/>
        <a:p>
          <a:endParaRPr lang="id-ID" sz="2000"/>
        </a:p>
      </dgm:t>
    </dgm:pt>
    <dgm:pt modelId="{680AC33F-1731-40DC-922F-769CFFEB0DEE}" type="pres">
      <dgm:prSet presAssocID="{C47636F8-F48E-439C-9E68-83C4E922D485}" presName="linearFlow" presStyleCnt="0">
        <dgm:presLayoutVars>
          <dgm:dir/>
          <dgm:resizeHandles val="exact"/>
        </dgm:presLayoutVars>
      </dgm:prSet>
      <dgm:spPr/>
    </dgm:pt>
    <dgm:pt modelId="{519E0052-1F48-42E5-8B9A-046768DB044E}" type="pres">
      <dgm:prSet presAssocID="{1DF83F44-E290-434E-B393-A2964E76CAC8}" presName="composite" presStyleCnt="0"/>
      <dgm:spPr/>
    </dgm:pt>
    <dgm:pt modelId="{C670B7AC-540E-4D60-B981-0C9B49907BB6}" type="pres">
      <dgm:prSet presAssocID="{1DF83F44-E290-434E-B393-A2964E76CAC8}" presName="imgShp" presStyleLbl="fgImgPlace1" presStyleIdx="0" presStyleCnt="3"/>
      <dgm:spPr/>
    </dgm:pt>
    <dgm:pt modelId="{42AD6D11-B32A-4654-8B8E-9D711EDC7EED}" type="pres">
      <dgm:prSet presAssocID="{1DF83F44-E290-434E-B393-A2964E76CAC8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489AC8AF-1638-4534-9649-77A09FCC0FB9}" type="pres">
      <dgm:prSet presAssocID="{8B4F8171-9E71-4FFA-8519-7602FBCDE400}" presName="spacing" presStyleCnt="0"/>
      <dgm:spPr/>
    </dgm:pt>
    <dgm:pt modelId="{80367401-EFC5-42CC-AEC1-2DDB54BD64B5}" type="pres">
      <dgm:prSet presAssocID="{0A935026-FCF7-471A-BD2D-DEF52BD10F91}" presName="composite" presStyleCnt="0"/>
      <dgm:spPr/>
    </dgm:pt>
    <dgm:pt modelId="{E0DA305F-CA19-4F66-88FD-C2AAE726C651}" type="pres">
      <dgm:prSet presAssocID="{0A935026-FCF7-471A-BD2D-DEF52BD10F91}" presName="imgShp" presStyleLbl="fgImgPlace1" presStyleIdx="1" presStyleCnt="3"/>
      <dgm:spPr/>
    </dgm:pt>
    <dgm:pt modelId="{ECCB0E3F-6C05-4E72-A213-CCEC46BAFE63}" type="pres">
      <dgm:prSet presAssocID="{0A935026-FCF7-471A-BD2D-DEF52BD10F91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3D1471D8-9B57-4D53-BF8C-7C2A9C7BDA1D}" type="pres">
      <dgm:prSet presAssocID="{8E9EAD00-00CF-44DC-B2A1-5348741FE4FD}" presName="spacing" presStyleCnt="0"/>
      <dgm:spPr/>
    </dgm:pt>
    <dgm:pt modelId="{5577EA69-DDA1-4537-82F5-4F101330FC8A}" type="pres">
      <dgm:prSet presAssocID="{7AD628B6-3AA1-4384-8640-97F15AC8C5E6}" presName="composite" presStyleCnt="0"/>
      <dgm:spPr/>
    </dgm:pt>
    <dgm:pt modelId="{B4897187-3310-41F4-A60B-A3BC19B0AC82}" type="pres">
      <dgm:prSet presAssocID="{7AD628B6-3AA1-4384-8640-97F15AC8C5E6}" presName="imgShp" presStyleLbl="fgImgPlace1" presStyleIdx="2" presStyleCnt="3"/>
      <dgm:spPr/>
    </dgm:pt>
    <dgm:pt modelId="{DAA3B903-E2F5-48F2-82E2-424971A7AF9C}" type="pres">
      <dgm:prSet presAssocID="{7AD628B6-3AA1-4384-8640-97F15AC8C5E6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7BFB9713-B808-4E3A-85B3-FC36597308B8}" type="presOf" srcId="{1DF83F44-E290-434E-B393-A2964E76CAC8}" destId="{42AD6D11-B32A-4654-8B8E-9D711EDC7EED}" srcOrd="0" destOrd="0" presId="urn:microsoft.com/office/officeart/2005/8/layout/vList3"/>
    <dgm:cxn modelId="{7E8699FD-B3C3-41DD-840F-A78354A8C517}" type="presOf" srcId="{C47636F8-F48E-439C-9E68-83C4E922D485}" destId="{680AC33F-1731-40DC-922F-769CFFEB0DEE}" srcOrd="0" destOrd="0" presId="urn:microsoft.com/office/officeart/2005/8/layout/vList3"/>
    <dgm:cxn modelId="{E8069606-8C5A-4930-AD3A-D49BA5136E3C}" type="presOf" srcId="{0A935026-FCF7-471A-BD2D-DEF52BD10F91}" destId="{ECCB0E3F-6C05-4E72-A213-CCEC46BAFE63}" srcOrd="0" destOrd="0" presId="urn:microsoft.com/office/officeart/2005/8/layout/vList3"/>
    <dgm:cxn modelId="{34D201A7-FFCB-4655-8E17-FF585483E514}" srcId="{C47636F8-F48E-439C-9E68-83C4E922D485}" destId="{7AD628B6-3AA1-4384-8640-97F15AC8C5E6}" srcOrd="2" destOrd="0" parTransId="{05B31D29-29F9-4A76-AC68-4C37D30F38B6}" sibTransId="{863B43B4-C211-47A8-B241-B991E84B832A}"/>
    <dgm:cxn modelId="{BFAE7533-38F2-44B9-BE2F-52F9E2DC54D6}" srcId="{C47636F8-F48E-439C-9E68-83C4E922D485}" destId="{1DF83F44-E290-434E-B393-A2964E76CAC8}" srcOrd="0" destOrd="0" parTransId="{E105E9EF-5F78-4263-8A12-B20D6F832532}" sibTransId="{8B4F8171-9E71-4FFA-8519-7602FBCDE400}"/>
    <dgm:cxn modelId="{CBC87362-2D28-4C4A-BAE1-E30E080CE333}" srcId="{C47636F8-F48E-439C-9E68-83C4E922D485}" destId="{0A935026-FCF7-471A-BD2D-DEF52BD10F91}" srcOrd="1" destOrd="0" parTransId="{4AEE096A-706F-4C2C-918E-D5ED4FC3CA5B}" sibTransId="{8E9EAD00-00CF-44DC-B2A1-5348741FE4FD}"/>
    <dgm:cxn modelId="{5BB62405-4B19-4572-9462-812CEA922688}" type="presOf" srcId="{7AD628B6-3AA1-4384-8640-97F15AC8C5E6}" destId="{DAA3B903-E2F5-48F2-82E2-424971A7AF9C}" srcOrd="0" destOrd="0" presId="urn:microsoft.com/office/officeart/2005/8/layout/vList3"/>
    <dgm:cxn modelId="{07CC16AF-ECC4-4630-A956-200331E718D5}" type="presParOf" srcId="{680AC33F-1731-40DC-922F-769CFFEB0DEE}" destId="{519E0052-1F48-42E5-8B9A-046768DB044E}" srcOrd="0" destOrd="0" presId="urn:microsoft.com/office/officeart/2005/8/layout/vList3"/>
    <dgm:cxn modelId="{13B3AA13-4FCD-4759-B790-79DD5DDAE0F6}" type="presParOf" srcId="{519E0052-1F48-42E5-8B9A-046768DB044E}" destId="{C670B7AC-540E-4D60-B981-0C9B49907BB6}" srcOrd="0" destOrd="0" presId="urn:microsoft.com/office/officeart/2005/8/layout/vList3"/>
    <dgm:cxn modelId="{47FC4442-3F05-4C42-9EFC-76841CDAE576}" type="presParOf" srcId="{519E0052-1F48-42E5-8B9A-046768DB044E}" destId="{42AD6D11-B32A-4654-8B8E-9D711EDC7EED}" srcOrd="1" destOrd="0" presId="urn:microsoft.com/office/officeart/2005/8/layout/vList3"/>
    <dgm:cxn modelId="{406AD276-ECE2-4361-87D6-A02F54D24DA8}" type="presParOf" srcId="{680AC33F-1731-40DC-922F-769CFFEB0DEE}" destId="{489AC8AF-1638-4534-9649-77A09FCC0FB9}" srcOrd="1" destOrd="0" presId="urn:microsoft.com/office/officeart/2005/8/layout/vList3"/>
    <dgm:cxn modelId="{8BDA598D-A5D4-4129-88D3-01F4F2DBA084}" type="presParOf" srcId="{680AC33F-1731-40DC-922F-769CFFEB0DEE}" destId="{80367401-EFC5-42CC-AEC1-2DDB54BD64B5}" srcOrd="2" destOrd="0" presId="urn:microsoft.com/office/officeart/2005/8/layout/vList3"/>
    <dgm:cxn modelId="{34FBB6FA-6792-4495-8D2A-609B9074E78F}" type="presParOf" srcId="{80367401-EFC5-42CC-AEC1-2DDB54BD64B5}" destId="{E0DA305F-CA19-4F66-88FD-C2AAE726C651}" srcOrd="0" destOrd="0" presId="urn:microsoft.com/office/officeart/2005/8/layout/vList3"/>
    <dgm:cxn modelId="{0274A80D-3AD0-4E6C-8D5F-E4599DB8487D}" type="presParOf" srcId="{80367401-EFC5-42CC-AEC1-2DDB54BD64B5}" destId="{ECCB0E3F-6C05-4E72-A213-CCEC46BAFE63}" srcOrd="1" destOrd="0" presId="urn:microsoft.com/office/officeart/2005/8/layout/vList3"/>
    <dgm:cxn modelId="{F1042E10-6711-4D6E-83A2-FEF572E90FB2}" type="presParOf" srcId="{680AC33F-1731-40DC-922F-769CFFEB0DEE}" destId="{3D1471D8-9B57-4D53-BF8C-7C2A9C7BDA1D}" srcOrd="3" destOrd="0" presId="urn:microsoft.com/office/officeart/2005/8/layout/vList3"/>
    <dgm:cxn modelId="{E1D919CA-B38C-4D8D-B5D0-21F0F9DCE485}" type="presParOf" srcId="{680AC33F-1731-40DC-922F-769CFFEB0DEE}" destId="{5577EA69-DDA1-4537-82F5-4F101330FC8A}" srcOrd="4" destOrd="0" presId="urn:microsoft.com/office/officeart/2005/8/layout/vList3"/>
    <dgm:cxn modelId="{3F670ACB-8962-4F20-99F0-8B8E3840289A}" type="presParOf" srcId="{5577EA69-DDA1-4537-82F5-4F101330FC8A}" destId="{B4897187-3310-41F4-A60B-A3BC19B0AC82}" srcOrd="0" destOrd="0" presId="urn:microsoft.com/office/officeart/2005/8/layout/vList3"/>
    <dgm:cxn modelId="{AB69E3C0-01CE-4B4D-9E88-E0A10C5E09A3}" type="presParOf" srcId="{5577EA69-DDA1-4537-82F5-4F101330FC8A}" destId="{DAA3B903-E2F5-48F2-82E2-424971A7AF9C}" srcOrd="1" destOrd="0" presId="urn:microsoft.com/office/officeart/2005/8/layout/vList3"/>
  </dgm:cxnLst>
  <dgm:bg>
    <a:noFill/>
  </dgm:bg>
  <dgm:whole>
    <a:ln>
      <a:noFill/>
    </a:ln>
  </dgm:whole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254ED19-5B35-40F1-BE3F-6758AAE9B388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2402F742-9EE0-416F-888C-0C9355F063F3}">
      <dgm:prSet phldrT="[Text]" custT="1"/>
      <dgm:spPr/>
      <dgm:t>
        <a:bodyPr/>
        <a:lstStyle/>
        <a:p>
          <a:r>
            <a:rPr lang="id-ID" sz="2000" dirty="0" smtClean="0"/>
            <a:t>KETENTUAN UMUM</a:t>
          </a:r>
          <a:endParaRPr lang="id-ID" sz="2000" dirty="0"/>
        </a:p>
      </dgm:t>
    </dgm:pt>
    <dgm:pt modelId="{B2127312-6405-4123-B7F1-A3ADFFDD1454}" type="parTrans" cxnId="{F8A157DA-092F-4FC5-BDC8-28321D43E0B2}">
      <dgm:prSet/>
      <dgm:spPr/>
      <dgm:t>
        <a:bodyPr/>
        <a:lstStyle/>
        <a:p>
          <a:endParaRPr lang="id-ID" sz="2000"/>
        </a:p>
      </dgm:t>
    </dgm:pt>
    <dgm:pt modelId="{A648DD8C-D8BB-41CB-84EE-4F3C07807EDA}" type="sibTrans" cxnId="{F8A157DA-092F-4FC5-BDC8-28321D43E0B2}">
      <dgm:prSet/>
      <dgm:spPr/>
      <dgm:t>
        <a:bodyPr/>
        <a:lstStyle/>
        <a:p>
          <a:endParaRPr lang="id-ID" sz="2000"/>
        </a:p>
      </dgm:t>
    </dgm:pt>
    <dgm:pt modelId="{EA5B7324-B9A1-4855-9F26-A5D6FFD5DE2C}">
      <dgm:prSet phldrT="[Text]" custT="1"/>
      <dgm:spPr/>
      <dgm:t>
        <a:bodyPr/>
        <a:lstStyle/>
        <a:p>
          <a:r>
            <a:rPr lang="id-ID" sz="2000" dirty="0" smtClean="0"/>
            <a:t>PENGGUNA LAYANAN</a:t>
          </a:r>
          <a:endParaRPr lang="id-ID" sz="2000" dirty="0"/>
        </a:p>
      </dgm:t>
    </dgm:pt>
    <dgm:pt modelId="{6D00F837-E891-4012-8E36-83BD4A05674F}" type="parTrans" cxnId="{3D3DB2AF-DF75-4543-9DD7-812E69505F09}">
      <dgm:prSet/>
      <dgm:spPr/>
      <dgm:t>
        <a:bodyPr/>
        <a:lstStyle/>
        <a:p>
          <a:endParaRPr lang="id-ID" sz="2000"/>
        </a:p>
      </dgm:t>
    </dgm:pt>
    <dgm:pt modelId="{F6533D4E-AFF4-452B-B8C2-8C6E17D3E905}" type="sibTrans" cxnId="{3D3DB2AF-DF75-4543-9DD7-812E69505F09}">
      <dgm:prSet/>
      <dgm:spPr/>
      <dgm:t>
        <a:bodyPr/>
        <a:lstStyle/>
        <a:p>
          <a:endParaRPr lang="id-ID" sz="2000"/>
        </a:p>
      </dgm:t>
    </dgm:pt>
    <dgm:pt modelId="{EE26ADF4-3D2C-429C-BED0-866380F792D5}">
      <dgm:prSet phldrT="[Text]" custT="1"/>
      <dgm:spPr/>
      <dgm:t>
        <a:bodyPr/>
        <a:lstStyle/>
        <a:p>
          <a:r>
            <a:rPr lang="id-ID" sz="2000" dirty="0" smtClean="0"/>
            <a:t>ADMINISTRASI PENDAFTARAN DAN BIAYA PERKARA ELEKTRONIK</a:t>
          </a:r>
          <a:endParaRPr lang="id-ID" sz="2000" dirty="0"/>
        </a:p>
      </dgm:t>
    </dgm:pt>
    <dgm:pt modelId="{7898AA1B-F7A1-4746-9671-F13ADCCDD254}" type="parTrans" cxnId="{23D33740-D4AC-4AE0-AAE2-8DEF2AE29AD4}">
      <dgm:prSet/>
      <dgm:spPr/>
      <dgm:t>
        <a:bodyPr/>
        <a:lstStyle/>
        <a:p>
          <a:endParaRPr lang="id-ID" sz="2000"/>
        </a:p>
      </dgm:t>
    </dgm:pt>
    <dgm:pt modelId="{7450732E-65E3-4E04-B2D8-3A6C16B13909}" type="sibTrans" cxnId="{23D33740-D4AC-4AE0-AAE2-8DEF2AE29AD4}">
      <dgm:prSet/>
      <dgm:spPr/>
      <dgm:t>
        <a:bodyPr/>
        <a:lstStyle/>
        <a:p>
          <a:endParaRPr lang="id-ID" sz="2000"/>
        </a:p>
      </dgm:t>
    </dgm:pt>
    <dgm:pt modelId="{B1A6A684-2579-4CE9-AC73-68722DC7715B}">
      <dgm:prSet phldrT="[Text]" custT="1"/>
      <dgm:spPr/>
      <dgm:t>
        <a:bodyPr/>
        <a:lstStyle/>
        <a:p>
          <a:r>
            <a:rPr lang="en-US" sz="2000" dirty="0" err="1" smtClean="0"/>
            <a:t>Administrasi</a:t>
          </a:r>
          <a:r>
            <a:rPr lang="id-ID" sz="2000" dirty="0" smtClean="0"/>
            <a:t> </a:t>
          </a:r>
          <a:r>
            <a:rPr lang="en-US" sz="2000" dirty="0" err="1" smtClean="0"/>
            <a:t>Panggilan</a:t>
          </a:r>
          <a:r>
            <a:rPr lang="id-ID" sz="2000" dirty="0" smtClean="0"/>
            <a:t> </a:t>
          </a:r>
          <a:r>
            <a:rPr lang="en-US" sz="2000" dirty="0" err="1" smtClean="0"/>
            <a:t>dan</a:t>
          </a:r>
          <a:r>
            <a:rPr lang="en-US" sz="2000" dirty="0" smtClean="0"/>
            <a:t> </a:t>
          </a:r>
          <a:r>
            <a:rPr lang="en-US" sz="2000" dirty="0" err="1" smtClean="0"/>
            <a:t>Pemberitahuan</a:t>
          </a:r>
          <a:r>
            <a:rPr lang="id-ID" sz="2000" dirty="0" smtClean="0"/>
            <a:t> </a:t>
          </a:r>
          <a:r>
            <a:rPr lang="en-US" sz="2000" dirty="0" err="1" smtClean="0"/>
            <a:t>Secara</a:t>
          </a:r>
          <a:r>
            <a:rPr lang="id-ID" sz="2000" dirty="0" smtClean="0"/>
            <a:t> </a:t>
          </a:r>
          <a:r>
            <a:rPr lang="en-US" sz="2000" dirty="0" err="1" smtClean="0"/>
            <a:t>Elektronik</a:t>
          </a:r>
          <a:endParaRPr lang="id-ID" sz="2000" dirty="0"/>
        </a:p>
      </dgm:t>
    </dgm:pt>
    <dgm:pt modelId="{286A18C7-91D6-4B18-A4C3-90878176C8AC}" type="parTrans" cxnId="{60D53A0B-15AC-4C65-BDFC-16B6DC1E05D4}">
      <dgm:prSet/>
      <dgm:spPr/>
      <dgm:t>
        <a:bodyPr/>
        <a:lstStyle/>
        <a:p>
          <a:endParaRPr lang="id-ID" sz="2000"/>
        </a:p>
      </dgm:t>
    </dgm:pt>
    <dgm:pt modelId="{01FEFC17-7B0A-4F93-A06F-C2E99F8CC810}" type="sibTrans" cxnId="{60D53A0B-15AC-4C65-BDFC-16B6DC1E05D4}">
      <dgm:prSet/>
      <dgm:spPr/>
      <dgm:t>
        <a:bodyPr/>
        <a:lstStyle/>
        <a:p>
          <a:endParaRPr lang="id-ID" sz="2000"/>
        </a:p>
      </dgm:t>
    </dgm:pt>
    <dgm:pt modelId="{582DBA36-58A9-4869-803D-DD3EB649D281}">
      <dgm:prSet phldrT="[Text]" custT="1"/>
      <dgm:spPr/>
      <dgm:t>
        <a:bodyPr/>
        <a:lstStyle/>
        <a:p>
          <a:r>
            <a:rPr lang="en-US" sz="2000" dirty="0" err="1" smtClean="0"/>
            <a:t>Persidangan</a:t>
          </a:r>
          <a:r>
            <a:rPr lang="id-ID" sz="2000" dirty="0" smtClean="0"/>
            <a:t> </a:t>
          </a:r>
          <a:r>
            <a:rPr lang="en-US" sz="2000" dirty="0" err="1" smtClean="0"/>
            <a:t>Secara</a:t>
          </a:r>
          <a:r>
            <a:rPr lang="id-ID" sz="2000" dirty="0" smtClean="0"/>
            <a:t> </a:t>
          </a:r>
          <a:r>
            <a:rPr lang="en-US" sz="2000" dirty="0" err="1" smtClean="0"/>
            <a:t>Elektronik</a:t>
          </a:r>
          <a:endParaRPr lang="id-ID" sz="2000" dirty="0"/>
        </a:p>
      </dgm:t>
    </dgm:pt>
    <dgm:pt modelId="{55F78D28-02F0-475A-AFB2-AFE658AC8DA4}" type="parTrans" cxnId="{E87899AF-60A8-4C9D-8E75-C1669E78BACA}">
      <dgm:prSet/>
      <dgm:spPr/>
      <dgm:t>
        <a:bodyPr/>
        <a:lstStyle/>
        <a:p>
          <a:endParaRPr lang="id-ID" sz="2000"/>
        </a:p>
      </dgm:t>
    </dgm:pt>
    <dgm:pt modelId="{50E96F6E-F0D9-463A-8DAD-9F8E87D89EC6}" type="sibTrans" cxnId="{E87899AF-60A8-4C9D-8E75-C1669E78BACA}">
      <dgm:prSet/>
      <dgm:spPr/>
      <dgm:t>
        <a:bodyPr/>
        <a:lstStyle/>
        <a:p>
          <a:endParaRPr lang="id-ID" sz="2000"/>
        </a:p>
      </dgm:t>
    </dgm:pt>
    <dgm:pt modelId="{D7FEB2AA-CF28-4433-800E-72B3B633BC8B}">
      <dgm:prSet phldrT="[Text]" custT="1"/>
      <dgm:spPr/>
      <dgm:t>
        <a:bodyPr/>
        <a:lstStyle/>
        <a:p>
          <a:r>
            <a:rPr lang="en-US" sz="2000" dirty="0" smtClean="0"/>
            <a:t>Tata </a:t>
          </a:r>
          <a:r>
            <a:rPr lang="en-US" sz="2000" dirty="0" err="1" smtClean="0"/>
            <a:t>Kelola</a:t>
          </a:r>
          <a:r>
            <a:rPr lang="id-ID" sz="2000" dirty="0" smtClean="0"/>
            <a:t> </a:t>
          </a:r>
          <a:r>
            <a:rPr lang="en-US" sz="2000" dirty="0" err="1" smtClean="0"/>
            <a:t>Administrasi</a:t>
          </a:r>
          <a:r>
            <a:rPr lang="id-ID" sz="2000" dirty="0" smtClean="0"/>
            <a:t> </a:t>
          </a:r>
          <a:r>
            <a:rPr lang="en-US" sz="2000" dirty="0" err="1" smtClean="0"/>
            <a:t>Perkara</a:t>
          </a:r>
          <a:endParaRPr lang="id-ID" sz="2000" dirty="0"/>
        </a:p>
      </dgm:t>
    </dgm:pt>
    <dgm:pt modelId="{91B9387C-077F-44E0-A53D-99C5EFB80196}" type="parTrans" cxnId="{BF83CA6C-A836-49B6-9CB1-0515E38F9EF6}">
      <dgm:prSet/>
      <dgm:spPr/>
      <dgm:t>
        <a:bodyPr/>
        <a:lstStyle/>
        <a:p>
          <a:endParaRPr lang="id-ID" sz="2000"/>
        </a:p>
      </dgm:t>
    </dgm:pt>
    <dgm:pt modelId="{5B2FAEEC-C670-483F-8A1D-EBDC46D60312}" type="sibTrans" cxnId="{BF83CA6C-A836-49B6-9CB1-0515E38F9EF6}">
      <dgm:prSet/>
      <dgm:spPr/>
      <dgm:t>
        <a:bodyPr/>
        <a:lstStyle/>
        <a:p>
          <a:endParaRPr lang="id-ID" sz="2000"/>
        </a:p>
      </dgm:t>
    </dgm:pt>
    <dgm:pt modelId="{D4D602F7-E3D5-4993-A631-9CBF923BEC96}">
      <dgm:prSet phldrT="[Text]" custT="1"/>
      <dgm:spPr/>
      <dgm:t>
        <a:bodyPr/>
        <a:lstStyle/>
        <a:p>
          <a:r>
            <a:rPr lang="en-US" sz="2000" dirty="0" err="1" smtClean="0"/>
            <a:t>Validasi</a:t>
          </a:r>
          <a:r>
            <a:rPr lang="id-ID" sz="2000" dirty="0" smtClean="0"/>
            <a:t> C</a:t>
          </a:r>
          <a:r>
            <a:rPr lang="en-US" sz="2000" dirty="0" err="1" smtClean="0"/>
            <a:t>alon</a:t>
          </a:r>
          <a:r>
            <a:rPr lang="id-ID" sz="2000" dirty="0" smtClean="0"/>
            <a:t> </a:t>
          </a:r>
          <a:r>
            <a:rPr lang="en-US" sz="2000" dirty="0" err="1" smtClean="0"/>
            <a:t>Pengguna</a:t>
          </a:r>
          <a:r>
            <a:rPr lang="id-ID" sz="2000" dirty="0" smtClean="0"/>
            <a:t> </a:t>
          </a:r>
          <a:r>
            <a:rPr lang="en-US" sz="2000" dirty="0" err="1" smtClean="0"/>
            <a:t>Terdaftar</a:t>
          </a:r>
          <a:r>
            <a:rPr lang="id-ID" sz="2000" dirty="0" smtClean="0"/>
            <a:t> </a:t>
          </a:r>
          <a:r>
            <a:rPr lang="en-US" sz="2000" dirty="0" err="1" smtClean="0"/>
            <a:t>Advokat</a:t>
          </a:r>
          <a:endParaRPr lang="id-ID" sz="2000" dirty="0"/>
        </a:p>
      </dgm:t>
    </dgm:pt>
    <dgm:pt modelId="{CDAA88B2-CE2A-49A3-A10D-BF801EC1248B}" type="parTrans" cxnId="{F1F0F67D-906F-4D16-AC8F-C84108D054C5}">
      <dgm:prSet/>
      <dgm:spPr/>
      <dgm:t>
        <a:bodyPr/>
        <a:lstStyle/>
        <a:p>
          <a:endParaRPr lang="id-ID" sz="2000"/>
        </a:p>
      </dgm:t>
    </dgm:pt>
    <dgm:pt modelId="{D8919294-A699-43A0-A878-3BA7BA93DFC6}" type="sibTrans" cxnId="{F1F0F67D-906F-4D16-AC8F-C84108D054C5}">
      <dgm:prSet/>
      <dgm:spPr/>
      <dgm:t>
        <a:bodyPr/>
        <a:lstStyle/>
        <a:p>
          <a:endParaRPr lang="id-ID" sz="2000"/>
        </a:p>
      </dgm:t>
    </dgm:pt>
    <dgm:pt modelId="{03F3D748-A58E-479F-ADBB-3D2AB4E79D70}">
      <dgm:prSet phldrT="[Text]" custT="1"/>
      <dgm:spPr/>
      <dgm:t>
        <a:bodyPr/>
        <a:lstStyle/>
        <a:p>
          <a:r>
            <a:rPr lang="id-ID" sz="2000" dirty="0" smtClean="0"/>
            <a:t>Administrasi Akun Pengguna Terdaftar dan Pengguna Lain</a:t>
          </a:r>
          <a:endParaRPr lang="id-ID" sz="2000" dirty="0"/>
        </a:p>
      </dgm:t>
    </dgm:pt>
    <dgm:pt modelId="{AA0A7A58-B8C0-4B45-80DC-76A08D3EB743}" type="parTrans" cxnId="{5CF89E9C-F593-434A-8B79-6AE3C78BC0DA}">
      <dgm:prSet/>
      <dgm:spPr/>
      <dgm:t>
        <a:bodyPr/>
        <a:lstStyle/>
        <a:p>
          <a:endParaRPr lang="id-ID" sz="2000"/>
        </a:p>
      </dgm:t>
    </dgm:pt>
    <dgm:pt modelId="{1E994E5E-7EFC-4600-9B8B-7177AD6BED80}" type="sibTrans" cxnId="{5CF89E9C-F593-434A-8B79-6AE3C78BC0DA}">
      <dgm:prSet/>
      <dgm:spPr/>
      <dgm:t>
        <a:bodyPr/>
        <a:lstStyle/>
        <a:p>
          <a:endParaRPr lang="id-ID" sz="2000"/>
        </a:p>
      </dgm:t>
    </dgm:pt>
    <dgm:pt modelId="{75A58CE3-02CC-4E8D-A9DA-8AFEE3CA2759}">
      <dgm:prSet phldrT="[Text]" custT="1"/>
      <dgm:spPr/>
      <dgm:t>
        <a:bodyPr/>
        <a:lstStyle/>
        <a:p>
          <a:r>
            <a:rPr lang="id-ID" sz="2000" dirty="0" smtClean="0"/>
            <a:t>Pengelolaan Informasi Pengguna Terdaftar/Pengguna Lain</a:t>
          </a:r>
          <a:endParaRPr lang="id-ID" sz="2000" dirty="0"/>
        </a:p>
      </dgm:t>
    </dgm:pt>
    <dgm:pt modelId="{F766443A-5A69-4998-B070-CF36763C9082}" type="parTrans" cxnId="{AB3545CC-41CC-4725-A5B7-E46462A114C5}">
      <dgm:prSet/>
      <dgm:spPr/>
      <dgm:t>
        <a:bodyPr/>
        <a:lstStyle/>
        <a:p>
          <a:endParaRPr lang="id-ID" sz="2000"/>
        </a:p>
      </dgm:t>
    </dgm:pt>
    <dgm:pt modelId="{6B5F7D51-12D8-4206-BA27-47B6FD5B27CF}" type="sibTrans" cxnId="{AB3545CC-41CC-4725-A5B7-E46462A114C5}">
      <dgm:prSet/>
      <dgm:spPr/>
      <dgm:t>
        <a:bodyPr/>
        <a:lstStyle/>
        <a:p>
          <a:endParaRPr lang="id-ID" sz="2000"/>
        </a:p>
      </dgm:t>
    </dgm:pt>
    <dgm:pt modelId="{A80790D8-8397-48A7-A2D4-26DCEF210957}">
      <dgm:prSet phldrT="[Text]" custT="1"/>
      <dgm:spPr/>
      <dgm:t>
        <a:bodyPr/>
        <a:lstStyle/>
        <a:p>
          <a:r>
            <a:rPr lang="en-US" sz="2000" dirty="0" err="1" smtClean="0"/>
            <a:t>Penutup</a:t>
          </a:r>
          <a:endParaRPr lang="id-ID" sz="2000" dirty="0"/>
        </a:p>
      </dgm:t>
    </dgm:pt>
    <dgm:pt modelId="{8FEEBF38-762F-4182-A1F5-2149B678AC17}" type="parTrans" cxnId="{15548697-8892-451D-8493-65B92B94A13C}">
      <dgm:prSet/>
      <dgm:spPr/>
      <dgm:t>
        <a:bodyPr/>
        <a:lstStyle/>
        <a:p>
          <a:endParaRPr lang="id-ID" sz="2000"/>
        </a:p>
      </dgm:t>
    </dgm:pt>
    <dgm:pt modelId="{DB74EBF0-8D52-4905-94DC-B6770EDD0C63}" type="sibTrans" cxnId="{15548697-8892-451D-8493-65B92B94A13C}">
      <dgm:prSet/>
      <dgm:spPr/>
      <dgm:t>
        <a:bodyPr/>
        <a:lstStyle/>
        <a:p>
          <a:endParaRPr lang="id-ID" sz="2000"/>
        </a:p>
      </dgm:t>
    </dgm:pt>
    <dgm:pt modelId="{4CD7A987-A808-4D33-B492-D4A309B161FF}" type="pres">
      <dgm:prSet presAssocID="{B254ED19-5B35-40F1-BE3F-6758AAE9B388}" presName="linearFlow" presStyleCnt="0">
        <dgm:presLayoutVars>
          <dgm:dir/>
          <dgm:resizeHandles val="exact"/>
        </dgm:presLayoutVars>
      </dgm:prSet>
      <dgm:spPr/>
    </dgm:pt>
    <dgm:pt modelId="{A95D55A4-4F9B-45E1-9DDF-209AE5824CF9}" type="pres">
      <dgm:prSet presAssocID="{2402F742-9EE0-416F-888C-0C9355F063F3}" presName="composite" presStyleCnt="0"/>
      <dgm:spPr/>
    </dgm:pt>
    <dgm:pt modelId="{1FE0CC05-58A7-45D3-B7D6-8C63619156B2}" type="pres">
      <dgm:prSet presAssocID="{2402F742-9EE0-416F-888C-0C9355F063F3}" presName="imgShp" presStyleLbl="fgImgPlace1" presStyleIdx="0" presStyleCnt="10"/>
      <dgm:spPr/>
    </dgm:pt>
    <dgm:pt modelId="{697D452C-71F5-4E03-A1C6-61BAC330ECBE}" type="pres">
      <dgm:prSet presAssocID="{2402F742-9EE0-416F-888C-0C9355F063F3}" presName="txShp" presStyleLbl="node1" presStyleIdx="0" presStyleCnt="10">
        <dgm:presLayoutVars>
          <dgm:bulletEnabled val="1"/>
        </dgm:presLayoutVars>
      </dgm:prSet>
      <dgm:spPr/>
    </dgm:pt>
    <dgm:pt modelId="{624A7ABB-1E86-46E4-A588-E00AFD4EB9E4}" type="pres">
      <dgm:prSet presAssocID="{A648DD8C-D8BB-41CB-84EE-4F3C07807EDA}" presName="spacing" presStyleCnt="0"/>
      <dgm:spPr/>
    </dgm:pt>
    <dgm:pt modelId="{87721FE4-BC74-49E9-94A7-392E2BD8351B}" type="pres">
      <dgm:prSet presAssocID="{EA5B7324-B9A1-4855-9F26-A5D6FFD5DE2C}" presName="composite" presStyleCnt="0"/>
      <dgm:spPr/>
    </dgm:pt>
    <dgm:pt modelId="{CD2EACF2-4BBB-4D27-A91B-8BACF100D072}" type="pres">
      <dgm:prSet presAssocID="{EA5B7324-B9A1-4855-9F26-A5D6FFD5DE2C}" presName="imgShp" presStyleLbl="fgImgPlace1" presStyleIdx="1" presStyleCnt="10"/>
      <dgm:spPr/>
    </dgm:pt>
    <dgm:pt modelId="{EFB5FE59-CD39-4813-86F7-097F950B82D0}" type="pres">
      <dgm:prSet presAssocID="{EA5B7324-B9A1-4855-9F26-A5D6FFD5DE2C}" presName="txShp" presStyleLbl="node1" presStyleIdx="1" presStyleCnt="10">
        <dgm:presLayoutVars>
          <dgm:bulletEnabled val="1"/>
        </dgm:presLayoutVars>
      </dgm:prSet>
      <dgm:spPr/>
    </dgm:pt>
    <dgm:pt modelId="{AB5478D3-71F1-4207-869F-1DA4E95959A2}" type="pres">
      <dgm:prSet presAssocID="{F6533D4E-AFF4-452B-B8C2-8C6E17D3E905}" presName="spacing" presStyleCnt="0"/>
      <dgm:spPr/>
    </dgm:pt>
    <dgm:pt modelId="{38E1045F-B527-45CA-9DC2-7C08ABACF215}" type="pres">
      <dgm:prSet presAssocID="{EE26ADF4-3D2C-429C-BED0-866380F792D5}" presName="composite" presStyleCnt="0"/>
      <dgm:spPr/>
    </dgm:pt>
    <dgm:pt modelId="{798534B3-69D2-4A12-809D-2FAFE6D48069}" type="pres">
      <dgm:prSet presAssocID="{EE26ADF4-3D2C-429C-BED0-866380F792D5}" presName="imgShp" presStyleLbl="fgImgPlace1" presStyleIdx="2" presStyleCnt="10"/>
      <dgm:spPr/>
    </dgm:pt>
    <dgm:pt modelId="{820F6A59-E9F5-47C2-8F36-362693B23956}" type="pres">
      <dgm:prSet presAssocID="{EE26ADF4-3D2C-429C-BED0-866380F792D5}" presName="txShp" presStyleLbl="node1" presStyleIdx="2" presStyleCnt="10">
        <dgm:presLayoutVars>
          <dgm:bulletEnabled val="1"/>
        </dgm:presLayoutVars>
      </dgm:prSet>
      <dgm:spPr/>
    </dgm:pt>
    <dgm:pt modelId="{F4CDFC70-0A70-42B0-9084-6126F17BD5A4}" type="pres">
      <dgm:prSet presAssocID="{7450732E-65E3-4E04-B2D8-3A6C16B13909}" presName="spacing" presStyleCnt="0"/>
      <dgm:spPr/>
    </dgm:pt>
    <dgm:pt modelId="{AE94BD20-FAF0-4902-9953-B041BC4BD632}" type="pres">
      <dgm:prSet presAssocID="{B1A6A684-2579-4CE9-AC73-68722DC7715B}" presName="composite" presStyleCnt="0"/>
      <dgm:spPr/>
    </dgm:pt>
    <dgm:pt modelId="{D0952C22-8EBE-4F9E-9540-DE062D6D4B7B}" type="pres">
      <dgm:prSet presAssocID="{B1A6A684-2579-4CE9-AC73-68722DC7715B}" presName="imgShp" presStyleLbl="fgImgPlace1" presStyleIdx="3" presStyleCnt="10"/>
      <dgm:spPr/>
    </dgm:pt>
    <dgm:pt modelId="{B5519C9E-2B94-453D-B8C3-63B0961A7E01}" type="pres">
      <dgm:prSet presAssocID="{B1A6A684-2579-4CE9-AC73-68722DC7715B}" presName="txShp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2CA0ECF-96DA-4C4A-BE32-6912E21A57FA}" type="pres">
      <dgm:prSet presAssocID="{01FEFC17-7B0A-4F93-A06F-C2E99F8CC810}" presName="spacing" presStyleCnt="0"/>
      <dgm:spPr/>
    </dgm:pt>
    <dgm:pt modelId="{82415F0A-38C2-479A-BDBE-C5DF608E6A27}" type="pres">
      <dgm:prSet presAssocID="{582DBA36-58A9-4869-803D-DD3EB649D281}" presName="composite" presStyleCnt="0"/>
      <dgm:spPr/>
    </dgm:pt>
    <dgm:pt modelId="{8F072FD1-3B5F-4486-BA4D-0115867B6302}" type="pres">
      <dgm:prSet presAssocID="{582DBA36-58A9-4869-803D-DD3EB649D281}" presName="imgShp" presStyleLbl="fgImgPlace1" presStyleIdx="4" presStyleCnt="10"/>
      <dgm:spPr/>
    </dgm:pt>
    <dgm:pt modelId="{6FDBDC85-8EB4-4C43-AEE0-8522A8FE09DF}" type="pres">
      <dgm:prSet presAssocID="{582DBA36-58A9-4869-803D-DD3EB649D281}" presName="txShp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9AA7A88-8D3B-4E8B-B94B-EF3FE4EA25F5}" type="pres">
      <dgm:prSet presAssocID="{50E96F6E-F0D9-463A-8DAD-9F8E87D89EC6}" presName="spacing" presStyleCnt="0"/>
      <dgm:spPr/>
    </dgm:pt>
    <dgm:pt modelId="{F51E0751-16B0-43B4-895D-988214C46B9E}" type="pres">
      <dgm:prSet presAssocID="{D7FEB2AA-CF28-4433-800E-72B3B633BC8B}" presName="composite" presStyleCnt="0"/>
      <dgm:spPr/>
    </dgm:pt>
    <dgm:pt modelId="{46C10DBF-4942-4F2E-8133-D02622B3AA58}" type="pres">
      <dgm:prSet presAssocID="{D7FEB2AA-CF28-4433-800E-72B3B633BC8B}" presName="imgShp" presStyleLbl="fgImgPlace1" presStyleIdx="5" presStyleCnt="10"/>
      <dgm:spPr/>
    </dgm:pt>
    <dgm:pt modelId="{8D62E4B4-2D02-4AEF-93B7-2367A16774B6}" type="pres">
      <dgm:prSet presAssocID="{D7FEB2AA-CF28-4433-800E-72B3B633BC8B}" presName="txShp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08915CAD-A8C2-4A8C-977F-E6DA4C4C03D1}" type="pres">
      <dgm:prSet presAssocID="{5B2FAEEC-C670-483F-8A1D-EBDC46D60312}" presName="spacing" presStyleCnt="0"/>
      <dgm:spPr/>
    </dgm:pt>
    <dgm:pt modelId="{8E66D594-AD1A-467E-8838-A0D091A1C1AA}" type="pres">
      <dgm:prSet presAssocID="{D4D602F7-E3D5-4993-A631-9CBF923BEC96}" presName="composite" presStyleCnt="0"/>
      <dgm:spPr/>
    </dgm:pt>
    <dgm:pt modelId="{261D2C08-F7FA-4EE9-8D84-821A22F11F70}" type="pres">
      <dgm:prSet presAssocID="{D4D602F7-E3D5-4993-A631-9CBF923BEC96}" presName="imgShp" presStyleLbl="fgImgPlace1" presStyleIdx="6" presStyleCnt="10"/>
      <dgm:spPr/>
    </dgm:pt>
    <dgm:pt modelId="{0DE99830-299C-4009-9AFB-B7B119272E14}" type="pres">
      <dgm:prSet presAssocID="{D4D602F7-E3D5-4993-A631-9CBF923BEC96}" presName="txShp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BC5828D8-B776-4029-99F9-D5BCF70242E6}" type="pres">
      <dgm:prSet presAssocID="{D8919294-A699-43A0-A878-3BA7BA93DFC6}" presName="spacing" presStyleCnt="0"/>
      <dgm:spPr/>
    </dgm:pt>
    <dgm:pt modelId="{BF656AA7-306C-4E4A-8F0F-5795B7C45077}" type="pres">
      <dgm:prSet presAssocID="{03F3D748-A58E-479F-ADBB-3D2AB4E79D70}" presName="composite" presStyleCnt="0"/>
      <dgm:spPr/>
    </dgm:pt>
    <dgm:pt modelId="{78204B1E-C84B-4CD4-928E-4AC32750311D}" type="pres">
      <dgm:prSet presAssocID="{03F3D748-A58E-479F-ADBB-3D2AB4E79D70}" presName="imgShp" presStyleLbl="fgImgPlace1" presStyleIdx="7" presStyleCnt="10"/>
      <dgm:spPr/>
    </dgm:pt>
    <dgm:pt modelId="{1A325AEB-3413-4910-B755-8FD9D0AE42B8}" type="pres">
      <dgm:prSet presAssocID="{03F3D748-A58E-479F-ADBB-3D2AB4E79D70}" presName="txShp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250DCA6-CE0D-4681-A4DC-07E58DB6C671}" type="pres">
      <dgm:prSet presAssocID="{1E994E5E-7EFC-4600-9B8B-7177AD6BED80}" presName="spacing" presStyleCnt="0"/>
      <dgm:spPr/>
    </dgm:pt>
    <dgm:pt modelId="{B5E8AF26-4479-4642-BD41-E7CDE227D6AA}" type="pres">
      <dgm:prSet presAssocID="{75A58CE3-02CC-4E8D-A9DA-8AFEE3CA2759}" presName="composite" presStyleCnt="0"/>
      <dgm:spPr/>
    </dgm:pt>
    <dgm:pt modelId="{B7DC0A0F-F201-42D4-9A60-5FF62E2FDA9B}" type="pres">
      <dgm:prSet presAssocID="{75A58CE3-02CC-4E8D-A9DA-8AFEE3CA2759}" presName="imgShp" presStyleLbl="fgImgPlace1" presStyleIdx="8" presStyleCnt="10"/>
      <dgm:spPr/>
    </dgm:pt>
    <dgm:pt modelId="{314D95AF-2EB7-441C-A416-8226D4378C96}" type="pres">
      <dgm:prSet presAssocID="{75A58CE3-02CC-4E8D-A9DA-8AFEE3CA2759}" presName="txShp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5EA2C080-1B83-4FC6-A758-A7F97025F48D}" type="pres">
      <dgm:prSet presAssocID="{6B5F7D51-12D8-4206-BA27-47B6FD5B27CF}" presName="spacing" presStyleCnt="0"/>
      <dgm:spPr/>
    </dgm:pt>
    <dgm:pt modelId="{C21F4DD1-E565-4A68-861A-F90768576174}" type="pres">
      <dgm:prSet presAssocID="{A80790D8-8397-48A7-A2D4-26DCEF210957}" presName="composite" presStyleCnt="0"/>
      <dgm:spPr/>
    </dgm:pt>
    <dgm:pt modelId="{82556887-9743-474E-95CB-DA2AAADDF4B7}" type="pres">
      <dgm:prSet presAssocID="{A80790D8-8397-48A7-A2D4-26DCEF210957}" presName="imgShp" presStyleLbl="fgImgPlace1" presStyleIdx="9" presStyleCnt="10"/>
      <dgm:spPr/>
    </dgm:pt>
    <dgm:pt modelId="{69B82552-542B-4BFA-BE63-56E34C28D974}" type="pres">
      <dgm:prSet presAssocID="{A80790D8-8397-48A7-A2D4-26DCEF210957}" presName="txShp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23D33740-D4AC-4AE0-AAE2-8DEF2AE29AD4}" srcId="{B254ED19-5B35-40F1-BE3F-6758AAE9B388}" destId="{EE26ADF4-3D2C-429C-BED0-866380F792D5}" srcOrd="2" destOrd="0" parTransId="{7898AA1B-F7A1-4746-9671-F13ADCCDD254}" sibTransId="{7450732E-65E3-4E04-B2D8-3A6C16B13909}"/>
    <dgm:cxn modelId="{E87899AF-60A8-4C9D-8E75-C1669E78BACA}" srcId="{B254ED19-5B35-40F1-BE3F-6758AAE9B388}" destId="{582DBA36-58A9-4869-803D-DD3EB649D281}" srcOrd="4" destOrd="0" parTransId="{55F78D28-02F0-475A-AFB2-AFE658AC8DA4}" sibTransId="{50E96F6E-F0D9-463A-8DAD-9F8E87D89EC6}"/>
    <dgm:cxn modelId="{3D3DB2AF-DF75-4543-9DD7-812E69505F09}" srcId="{B254ED19-5B35-40F1-BE3F-6758AAE9B388}" destId="{EA5B7324-B9A1-4855-9F26-A5D6FFD5DE2C}" srcOrd="1" destOrd="0" parTransId="{6D00F837-E891-4012-8E36-83BD4A05674F}" sibTransId="{F6533D4E-AFF4-452B-B8C2-8C6E17D3E905}"/>
    <dgm:cxn modelId="{5D908DE2-E1FB-4C04-99DA-985AE27FAB1C}" type="presOf" srcId="{D7FEB2AA-CF28-4433-800E-72B3B633BC8B}" destId="{8D62E4B4-2D02-4AEF-93B7-2367A16774B6}" srcOrd="0" destOrd="0" presId="urn:microsoft.com/office/officeart/2005/8/layout/vList3"/>
    <dgm:cxn modelId="{5CF89E9C-F593-434A-8B79-6AE3C78BC0DA}" srcId="{B254ED19-5B35-40F1-BE3F-6758AAE9B388}" destId="{03F3D748-A58E-479F-ADBB-3D2AB4E79D70}" srcOrd="7" destOrd="0" parTransId="{AA0A7A58-B8C0-4B45-80DC-76A08D3EB743}" sibTransId="{1E994E5E-7EFC-4600-9B8B-7177AD6BED80}"/>
    <dgm:cxn modelId="{1B84B695-8FFA-470D-AE3B-36A7E2B29F55}" type="presOf" srcId="{A80790D8-8397-48A7-A2D4-26DCEF210957}" destId="{69B82552-542B-4BFA-BE63-56E34C28D974}" srcOrd="0" destOrd="0" presId="urn:microsoft.com/office/officeart/2005/8/layout/vList3"/>
    <dgm:cxn modelId="{071746C7-EC0B-4963-AD49-3014270FFB4C}" type="presOf" srcId="{2402F742-9EE0-416F-888C-0C9355F063F3}" destId="{697D452C-71F5-4E03-A1C6-61BAC330ECBE}" srcOrd="0" destOrd="0" presId="urn:microsoft.com/office/officeart/2005/8/layout/vList3"/>
    <dgm:cxn modelId="{C4744B41-F127-4D1E-9E88-48A1E89ECBA7}" type="presOf" srcId="{EE26ADF4-3D2C-429C-BED0-866380F792D5}" destId="{820F6A59-E9F5-47C2-8F36-362693B23956}" srcOrd="0" destOrd="0" presId="urn:microsoft.com/office/officeart/2005/8/layout/vList3"/>
    <dgm:cxn modelId="{D65A127A-3170-481F-AB64-61A3D583739A}" type="presOf" srcId="{03F3D748-A58E-479F-ADBB-3D2AB4E79D70}" destId="{1A325AEB-3413-4910-B755-8FD9D0AE42B8}" srcOrd="0" destOrd="0" presId="urn:microsoft.com/office/officeart/2005/8/layout/vList3"/>
    <dgm:cxn modelId="{1F9372DA-8235-4037-83F1-90BDDC6611A5}" type="presOf" srcId="{B254ED19-5B35-40F1-BE3F-6758AAE9B388}" destId="{4CD7A987-A808-4D33-B492-D4A309B161FF}" srcOrd="0" destOrd="0" presId="urn:microsoft.com/office/officeart/2005/8/layout/vList3"/>
    <dgm:cxn modelId="{0BF4843E-6AFA-4D8E-AD3A-A6547DA0B32E}" type="presOf" srcId="{EA5B7324-B9A1-4855-9F26-A5D6FFD5DE2C}" destId="{EFB5FE59-CD39-4813-86F7-097F950B82D0}" srcOrd="0" destOrd="0" presId="urn:microsoft.com/office/officeart/2005/8/layout/vList3"/>
    <dgm:cxn modelId="{F1F0F67D-906F-4D16-AC8F-C84108D054C5}" srcId="{B254ED19-5B35-40F1-BE3F-6758AAE9B388}" destId="{D4D602F7-E3D5-4993-A631-9CBF923BEC96}" srcOrd="6" destOrd="0" parTransId="{CDAA88B2-CE2A-49A3-A10D-BF801EC1248B}" sibTransId="{D8919294-A699-43A0-A878-3BA7BA93DFC6}"/>
    <dgm:cxn modelId="{AB3545CC-41CC-4725-A5B7-E46462A114C5}" srcId="{B254ED19-5B35-40F1-BE3F-6758AAE9B388}" destId="{75A58CE3-02CC-4E8D-A9DA-8AFEE3CA2759}" srcOrd="8" destOrd="0" parTransId="{F766443A-5A69-4998-B070-CF36763C9082}" sibTransId="{6B5F7D51-12D8-4206-BA27-47B6FD5B27CF}"/>
    <dgm:cxn modelId="{F997A2FC-2F8C-4129-87E4-CCB0033087BD}" type="presOf" srcId="{B1A6A684-2579-4CE9-AC73-68722DC7715B}" destId="{B5519C9E-2B94-453D-B8C3-63B0961A7E01}" srcOrd="0" destOrd="0" presId="urn:microsoft.com/office/officeart/2005/8/layout/vList3"/>
    <dgm:cxn modelId="{BF83CA6C-A836-49B6-9CB1-0515E38F9EF6}" srcId="{B254ED19-5B35-40F1-BE3F-6758AAE9B388}" destId="{D7FEB2AA-CF28-4433-800E-72B3B633BC8B}" srcOrd="5" destOrd="0" parTransId="{91B9387C-077F-44E0-A53D-99C5EFB80196}" sibTransId="{5B2FAEEC-C670-483F-8A1D-EBDC46D60312}"/>
    <dgm:cxn modelId="{F8A157DA-092F-4FC5-BDC8-28321D43E0B2}" srcId="{B254ED19-5B35-40F1-BE3F-6758AAE9B388}" destId="{2402F742-9EE0-416F-888C-0C9355F063F3}" srcOrd="0" destOrd="0" parTransId="{B2127312-6405-4123-B7F1-A3ADFFDD1454}" sibTransId="{A648DD8C-D8BB-41CB-84EE-4F3C07807EDA}"/>
    <dgm:cxn modelId="{60D53A0B-15AC-4C65-BDFC-16B6DC1E05D4}" srcId="{B254ED19-5B35-40F1-BE3F-6758AAE9B388}" destId="{B1A6A684-2579-4CE9-AC73-68722DC7715B}" srcOrd="3" destOrd="0" parTransId="{286A18C7-91D6-4B18-A4C3-90878176C8AC}" sibTransId="{01FEFC17-7B0A-4F93-A06F-C2E99F8CC810}"/>
    <dgm:cxn modelId="{F2753E7A-8824-4DB0-8CF9-4DD2EF55D95C}" type="presOf" srcId="{75A58CE3-02CC-4E8D-A9DA-8AFEE3CA2759}" destId="{314D95AF-2EB7-441C-A416-8226D4378C96}" srcOrd="0" destOrd="0" presId="urn:microsoft.com/office/officeart/2005/8/layout/vList3"/>
    <dgm:cxn modelId="{1507A278-B5D9-44C7-A78A-352CE7C8D03D}" type="presOf" srcId="{D4D602F7-E3D5-4993-A631-9CBF923BEC96}" destId="{0DE99830-299C-4009-9AFB-B7B119272E14}" srcOrd="0" destOrd="0" presId="urn:microsoft.com/office/officeart/2005/8/layout/vList3"/>
    <dgm:cxn modelId="{3270A23B-3AE2-4F1F-A471-76743AF9EB43}" type="presOf" srcId="{582DBA36-58A9-4869-803D-DD3EB649D281}" destId="{6FDBDC85-8EB4-4C43-AEE0-8522A8FE09DF}" srcOrd="0" destOrd="0" presId="urn:microsoft.com/office/officeart/2005/8/layout/vList3"/>
    <dgm:cxn modelId="{15548697-8892-451D-8493-65B92B94A13C}" srcId="{B254ED19-5B35-40F1-BE3F-6758AAE9B388}" destId="{A80790D8-8397-48A7-A2D4-26DCEF210957}" srcOrd="9" destOrd="0" parTransId="{8FEEBF38-762F-4182-A1F5-2149B678AC17}" sibTransId="{DB74EBF0-8D52-4905-94DC-B6770EDD0C63}"/>
    <dgm:cxn modelId="{0759C491-B773-4FD7-A3A8-140ED14AC438}" type="presParOf" srcId="{4CD7A987-A808-4D33-B492-D4A309B161FF}" destId="{A95D55A4-4F9B-45E1-9DDF-209AE5824CF9}" srcOrd="0" destOrd="0" presId="urn:microsoft.com/office/officeart/2005/8/layout/vList3"/>
    <dgm:cxn modelId="{2A1AB026-6092-4B29-B239-36048BA4E571}" type="presParOf" srcId="{A95D55A4-4F9B-45E1-9DDF-209AE5824CF9}" destId="{1FE0CC05-58A7-45D3-B7D6-8C63619156B2}" srcOrd="0" destOrd="0" presId="urn:microsoft.com/office/officeart/2005/8/layout/vList3"/>
    <dgm:cxn modelId="{1FDE51EA-571A-4DAD-8427-AD31D60553B6}" type="presParOf" srcId="{A95D55A4-4F9B-45E1-9DDF-209AE5824CF9}" destId="{697D452C-71F5-4E03-A1C6-61BAC330ECBE}" srcOrd="1" destOrd="0" presId="urn:microsoft.com/office/officeart/2005/8/layout/vList3"/>
    <dgm:cxn modelId="{65AF1695-E0C8-43E6-807B-F39A2B6F1F31}" type="presParOf" srcId="{4CD7A987-A808-4D33-B492-D4A309B161FF}" destId="{624A7ABB-1E86-46E4-A588-E00AFD4EB9E4}" srcOrd="1" destOrd="0" presId="urn:microsoft.com/office/officeart/2005/8/layout/vList3"/>
    <dgm:cxn modelId="{8921A696-1610-493B-9278-BF62BC17E0BA}" type="presParOf" srcId="{4CD7A987-A808-4D33-B492-D4A309B161FF}" destId="{87721FE4-BC74-49E9-94A7-392E2BD8351B}" srcOrd="2" destOrd="0" presId="urn:microsoft.com/office/officeart/2005/8/layout/vList3"/>
    <dgm:cxn modelId="{B8FEACDC-2A28-4FCC-9465-7B8BEC96D792}" type="presParOf" srcId="{87721FE4-BC74-49E9-94A7-392E2BD8351B}" destId="{CD2EACF2-4BBB-4D27-A91B-8BACF100D072}" srcOrd="0" destOrd="0" presId="urn:microsoft.com/office/officeart/2005/8/layout/vList3"/>
    <dgm:cxn modelId="{C14FF1DB-7624-4AB3-A3C6-C6ED1CEAC428}" type="presParOf" srcId="{87721FE4-BC74-49E9-94A7-392E2BD8351B}" destId="{EFB5FE59-CD39-4813-86F7-097F950B82D0}" srcOrd="1" destOrd="0" presId="urn:microsoft.com/office/officeart/2005/8/layout/vList3"/>
    <dgm:cxn modelId="{9AEB215E-8B30-46CD-A844-5EB50506A75C}" type="presParOf" srcId="{4CD7A987-A808-4D33-B492-D4A309B161FF}" destId="{AB5478D3-71F1-4207-869F-1DA4E95959A2}" srcOrd="3" destOrd="0" presId="urn:microsoft.com/office/officeart/2005/8/layout/vList3"/>
    <dgm:cxn modelId="{A22D4E25-87D9-4C0E-A285-5FED762338A8}" type="presParOf" srcId="{4CD7A987-A808-4D33-B492-D4A309B161FF}" destId="{38E1045F-B527-45CA-9DC2-7C08ABACF215}" srcOrd="4" destOrd="0" presId="urn:microsoft.com/office/officeart/2005/8/layout/vList3"/>
    <dgm:cxn modelId="{C4D72546-DAF4-48BB-BC64-BF816223339D}" type="presParOf" srcId="{38E1045F-B527-45CA-9DC2-7C08ABACF215}" destId="{798534B3-69D2-4A12-809D-2FAFE6D48069}" srcOrd="0" destOrd="0" presId="urn:microsoft.com/office/officeart/2005/8/layout/vList3"/>
    <dgm:cxn modelId="{8C81224D-7C1C-42D2-A87D-DA8C24D7D2E9}" type="presParOf" srcId="{38E1045F-B527-45CA-9DC2-7C08ABACF215}" destId="{820F6A59-E9F5-47C2-8F36-362693B23956}" srcOrd="1" destOrd="0" presId="urn:microsoft.com/office/officeart/2005/8/layout/vList3"/>
    <dgm:cxn modelId="{428FF0D6-7E71-4884-9781-7F23515E14D3}" type="presParOf" srcId="{4CD7A987-A808-4D33-B492-D4A309B161FF}" destId="{F4CDFC70-0A70-42B0-9084-6126F17BD5A4}" srcOrd="5" destOrd="0" presId="urn:microsoft.com/office/officeart/2005/8/layout/vList3"/>
    <dgm:cxn modelId="{DEE33FE5-33CC-4E8F-AD4C-1441C0A156D5}" type="presParOf" srcId="{4CD7A987-A808-4D33-B492-D4A309B161FF}" destId="{AE94BD20-FAF0-4902-9953-B041BC4BD632}" srcOrd="6" destOrd="0" presId="urn:microsoft.com/office/officeart/2005/8/layout/vList3"/>
    <dgm:cxn modelId="{2FB9FE94-61D8-457B-AF01-DDA6A06D14B2}" type="presParOf" srcId="{AE94BD20-FAF0-4902-9953-B041BC4BD632}" destId="{D0952C22-8EBE-4F9E-9540-DE062D6D4B7B}" srcOrd="0" destOrd="0" presId="urn:microsoft.com/office/officeart/2005/8/layout/vList3"/>
    <dgm:cxn modelId="{E6BB8A98-7936-49A4-94FD-6BDC29C8BC79}" type="presParOf" srcId="{AE94BD20-FAF0-4902-9953-B041BC4BD632}" destId="{B5519C9E-2B94-453D-B8C3-63B0961A7E01}" srcOrd="1" destOrd="0" presId="urn:microsoft.com/office/officeart/2005/8/layout/vList3"/>
    <dgm:cxn modelId="{78B0546E-7572-4BFA-BB19-BB9D8E88B8AE}" type="presParOf" srcId="{4CD7A987-A808-4D33-B492-D4A309B161FF}" destId="{72CA0ECF-96DA-4C4A-BE32-6912E21A57FA}" srcOrd="7" destOrd="0" presId="urn:microsoft.com/office/officeart/2005/8/layout/vList3"/>
    <dgm:cxn modelId="{2C81B466-F111-4FE9-AD95-D2F8F179FE1E}" type="presParOf" srcId="{4CD7A987-A808-4D33-B492-D4A309B161FF}" destId="{82415F0A-38C2-479A-BDBE-C5DF608E6A27}" srcOrd="8" destOrd="0" presId="urn:microsoft.com/office/officeart/2005/8/layout/vList3"/>
    <dgm:cxn modelId="{A48A85F9-72DE-4070-817F-FF721FD25CB6}" type="presParOf" srcId="{82415F0A-38C2-479A-BDBE-C5DF608E6A27}" destId="{8F072FD1-3B5F-4486-BA4D-0115867B6302}" srcOrd="0" destOrd="0" presId="urn:microsoft.com/office/officeart/2005/8/layout/vList3"/>
    <dgm:cxn modelId="{9181254F-0FA5-4C17-8CF8-751D55427D78}" type="presParOf" srcId="{82415F0A-38C2-479A-BDBE-C5DF608E6A27}" destId="{6FDBDC85-8EB4-4C43-AEE0-8522A8FE09DF}" srcOrd="1" destOrd="0" presId="urn:microsoft.com/office/officeart/2005/8/layout/vList3"/>
    <dgm:cxn modelId="{978A46B0-7A78-4D31-9F2B-C41A8657BA0A}" type="presParOf" srcId="{4CD7A987-A808-4D33-B492-D4A309B161FF}" destId="{79AA7A88-8D3B-4E8B-B94B-EF3FE4EA25F5}" srcOrd="9" destOrd="0" presId="urn:microsoft.com/office/officeart/2005/8/layout/vList3"/>
    <dgm:cxn modelId="{EE06AAF5-961D-44F2-A4A1-8567213F2B9A}" type="presParOf" srcId="{4CD7A987-A808-4D33-B492-D4A309B161FF}" destId="{F51E0751-16B0-43B4-895D-988214C46B9E}" srcOrd="10" destOrd="0" presId="urn:microsoft.com/office/officeart/2005/8/layout/vList3"/>
    <dgm:cxn modelId="{254A543B-3E4D-4ED5-87E3-E642E7CB1EAA}" type="presParOf" srcId="{F51E0751-16B0-43B4-895D-988214C46B9E}" destId="{46C10DBF-4942-4F2E-8133-D02622B3AA58}" srcOrd="0" destOrd="0" presId="urn:microsoft.com/office/officeart/2005/8/layout/vList3"/>
    <dgm:cxn modelId="{E930593F-A819-48A4-9B54-ACC9DD234310}" type="presParOf" srcId="{F51E0751-16B0-43B4-895D-988214C46B9E}" destId="{8D62E4B4-2D02-4AEF-93B7-2367A16774B6}" srcOrd="1" destOrd="0" presId="urn:microsoft.com/office/officeart/2005/8/layout/vList3"/>
    <dgm:cxn modelId="{0C8CBB81-EC17-4AA2-A950-C35668FE70C7}" type="presParOf" srcId="{4CD7A987-A808-4D33-B492-D4A309B161FF}" destId="{08915CAD-A8C2-4A8C-977F-E6DA4C4C03D1}" srcOrd="11" destOrd="0" presId="urn:microsoft.com/office/officeart/2005/8/layout/vList3"/>
    <dgm:cxn modelId="{AABACB11-9FC0-475E-A929-16018CC5A8FC}" type="presParOf" srcId="{4CD7A987-A808-4D33-B492-D4A309B161FF}" destId="{8E66D594-AD1A-467E-8838-A0D091A1C1AA}" srcOrd="12" destOrd="0" presId="urn:microsoft.com/office/officeart/2005/8/layout/vList3"/>
    <dgm:cxn modelId="{E7FB9E4D-EA69-4A17-9D62-7622D47A1A15}" type="presParOf" srcId="{8E66D594-AD1A-467E-8838-A0D091A1C1AA}" destId="{261D2C08-F7FA-4EE9-8D84-821A22F11F70}" srcOrd="0" destOrd="0" presId="urn:microsoft.com/office/officeart/2005/8/layout/vList3"/>
    <dgm:cxn modelId="{6935408B-E68E-465F-8020-8925BC5DB18F}" type="presParOf" srcId="{8E66D594-AD1A-467E-8838-A0D091A1C1AA}" destId="{0DE99830-299C-4009-9AFB-B7B119272E14}" srcOrd="1" destOrd="0" presId="urn:microsoft.com/office/officeart/2005/8/layout/vList3"/>
    <dgm:cxn modelId="{F9808C04-327B-4561-9F9C-39957EE9DADA}" type="presParOf" srcId="{4CD7A987-A808-4D33-B492-D4A309B161FF}" destId="{BC5828D8-B776-4029-99F9-D5BCF70242E6}" srcOrd="13" destOrd="0" presId="urn:microsoft.com/office/officeart/2005/8/layout/vList3"/>
    <dgm:cxn modelId="{AD3A130C-5297-4489-9EE7-D54C2FAE469E}" type="presParOf" srcId="{4CD7A987-A808-4D33-B492-D4A309B161FF}" destId="{BF656AA7-306C-4E4A-8F0F-5795B7C45077}" srcOrd="14" destOrd="0" presId="urn:microsoft.com/office/officeart/2005/8/layout/vList3"/>
    <dgm:cxn modelId="{BA10EF1B-7975-40AD-8A11-D3C4B782E172}" type="presParOf" srcId="{BF656AA7-306C-4E4A-8F0F-5795B7C45077}" destId="{78204B1E-C84B-4CD4-928E-4AC32750311D}" srcOrd="0" destOrd="0" presId="urn:microsoft.com/office/officeart/2005/8/layout/vList3"/>
    <dgm:cxn modelId="{C20DA164-D127-492D-AFCD-03BFDA2F2A10}" type="presParOf" srcId="{BF656AA7-306C-4E4A-8F0F-5795B7C45077}" destId="{1A325AEB-3413-4910-B755-8FD9D0AE42B8}" srcOrd="1" destOrd="0" presId="urn:microsoft.com/office/officeart/2005/8/layout/vList3"/>
    <dgm:cxn modelId="{E634D664-01B7-4DC9-98BC-B9062C023F46}" type="presParOf" srcId="{4CD7A987-A808-4D33-B492-D4A309B161FF}" destId="{6250DCA6-CE0D-4681-A4DC-07E58DB6C671}" srcOrd="15" destOrd="0" presId="urn:microsoft.com/office/officeart/2005/8/layout/vList3"/>
    <dgm:cxn modelId="{BCDA1FF5-5489-4019-921C-27D7E34C5A13}" type="presParOf" srcId="{4CD7A987-A808-4D33-B492-D4A309B161FF}" destId="{B5E8AF26-4479-4642-BD41-E7CDE227D6AA}" srcOrd="16" destOrd="0" presId="urn:microsoft.com/office/officeart/2005/8/layout/vList3"/>
    <dgm:cxn modelId="{AA271478-2386-4A6B-B22F-2B3527B9C731}" type="presParOf" srcId="{B5E8AF26-4479-4642-BD41-E7CDE227D6AA}" destId="{B7DC0A0F-F201-42D4-9A60-5FF62E2FDA9B}" srcOrd="0" destOrd="0" presId="urn:microsoft.com/office/officeart/2005/8/layout/vList3"/>
    <dgm:cxn modelId="{17E53018-6309-4B3E-B775-1FCDFB088A19}" type="presParOf" srcId="{B5E8AF26-4479-4642-BD41-E7CDE227D6AA}" destId="{314D95AF-2EB7-441C-A416-8226D4378C96}" srcOrd="1" destOrd="0" presId="urn:microsoft.com/office/officeart/2005/8/layout/vList3"/>
    <dgm:cxn modelId="{BF7002EE-6280-45BD-921D-E6B17DB818C5}" type="presParOf" srcId="{4CD7A987-A808-4D33-B492-D4A309B161FF}" destId="{5EA2C080-1B83-4FC6-A758-A7F97025F48D}" srcOrd="17" destOrd="0" presId="urn:microsoft.com/office/officeart/2005/8/layout/vList3"/>
    <dgm:cxn modelId="{FDE50CC0-A20F-43F3-A7DD-E3E39B95EE05}" type="presParOf" srcId="{4CD7A987-A808-4D33-B492-D4A309B161FF}" destId="{C21F4DD1-E565-4A68-861A-F90768576174}" srcOrd="18" destOrd="0" presId="urn:microsoft.com/office/officeart/2005/8/layout/vList3"/>
    <dgm:cxn modelId="{1ACC1B22-56DA-4AE8-A9E3-9296A7938989}" type="presParOf" srcId="{C21F4DD1-E565-4A68-861A-F90768576174}" destId="{82556887-9743-474E-95CB-DA2AAADDF4B7}" srcOrd="0" destOrd="0" presId="urn:microsoft.com/office/officeart/2005/8/layout/vList3"/>
    <dgm:cxn modelId="{04E3DF0B-0FA3-42CC-8ECA-FF0F2BD4AA6A}" type="presParOf" srcId="{C21F4DD1-E565-4A68-861A-F90768576174}" destId="{69B82552-542B-4BFA-BE63-56E34C28D974}" srcOrd="1" destOrd="0" presId="urn:microsoft.com/office/officeart/2005/8/layout/vList3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254ED19-5B35-40F1-BE3F-6758AAE9B388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2402F742-9EE0-416F-888C-0C9355F063F3}">
      <dgm:prSet phldrT="[Text]" custT="1"/>
      <dgm:spPr/>
      <dgm:t>
        <a:bodyPr/>
        <a:lstStyle/>
        <a:p>
          <a:r>
            <a:rPr lang="en-US" sz="2400" dirty="0" smtClean="0"/>
            <a:t>S</a:t>
          </a:r>
          <a:r>
            <a:rPr lang="id-ID" sz="2400" dirty="0" smtClean="0"/>
            <a:t>IPP</a:t>
          </a:r>
          <a:r>
            <a:rPr lang="en-US" sz="2400" dirty="0" smtClean="0"/>
            <a:t> </a:t>
          </a:r>
          <a:r>
            <a:rPr lang="en-US" sz="2400" dirty="0" err="1" smtClean="0"/>
            <a:t>adalah</a:t>
          </a:r>
          <a:r>
            <a:rPr lang="id-ID" sz="2400" dirty="0" smtClean="0"/>
            <a:t> </a:t>
          </a:r>
          <a:r>
            <a:rPr lang="en-US" sz="2400" dirty="0" err="1" smtClean="0"/>
            <a:t>sistem</a:t>
          </a:r>
          <a:r>
            <a:rPr lang="id-ID" sz="2400" dirty="0" smtClean="0"/>
            <a:t> </a:t>
          </a:r>
          <a:r>
            <a:rPr lang="en-US" sz="2400" dirty="0" err="1" smtClean="0"/>
            <a:t>informasi</a:t>
          </a:r>
          <a:r>
            <a:rPr lang="en-US" sz="2400" dirty="0" smtClean="0"/>
            <a:t> yang </a:t>
          </a:r>
          <a:r>
            <a:rPr lang="en-US" sz="2400" dirty="0" err="1" smtClean="0"/>
            <a:t>digunakan</a:t>
          </a:r>
          <a:r>
            <a:rPr lang="en-US" sz="2400" dirty="0" smtClean="0"/>
            <a:t> </a:t>
          </a:r>
          <a:r>
            <a:rPr lang="en-US" sz="2400" dirty="0" err="1" smtClean="0"/>
            <a:t>oleh</a:t>
          </a:r>
          <a:r>
            <a:rPr lang="en-US" sz="2400" dirty="0" smtClean="0"/>
            <a:t> </a:t>
          </a:r>
          <a:r>
            <a:rPr lang="en-US" sz="2400" dirty="0" err="1" smtClean="0"/>
            <a:t>Pengadilan</a:t>
          </a:r>
          <a:r>
            <a:rPr lang="en-US" sz="2400" dirty="0" smtClean="0"/>
            <a:t> </a:t>
          </a:r>
          <a:r>
            <a:rPr lang="en-US" sz="2400" dirty="0" err="1" smtClean="0"/>
            <a:t>untuk</a:t>
          </a:r>
          <a:r>
            <a:rPr lang="id-ID" sz="2400" dirty="0" smtClean="0"/>
            <a:t> </a:t>
          </a:r>
          <a:r>
            <a:rPr lang="en-US" sz="2400" dirty="0" err="1" smtClean="0"/>
            <a:t>memberi</a:t>
          </a:r>
          <a:r>
            <a:rPr lang="id-ID" sz="2400" dirty="0" smtClean="0"/>
            <a:t> </a:t>
          </a:r>
          <a:r>
            <a:rPr lang="en-US" sz="2400" dirty="0" err="1" smtClean="0"/>
            <a:t>pelayanan</a:t>
          </a:r>
          <a:r>
            <a:rPr lang="id-ID" sz="2400" dirty="0" smtClean="0"/>
            <a:t> </a:t>
          </a:r>
          <a:r>
            <a:rPr lang="en-US" sz="2400" dirty="0" err="1" smtClean="0"/>
            <a:t>terhadap</a:t>
          </a:r>
          <a:r>
            <a:rPr lang="id-ID" sz="2400" dirty="0" smtClean="0"/>
            <a:t> </a:t>
          </a:r>
          <a:r>
            <a:rPr lang="en-US" sz="2400" dirty="0" err="1" smtClean="0"/>
            <a:t>pencarikeadilan</a:t>
          </a:r>
          <a:r>
            <a:rPr lang="en-US" sz="2400" dirty="0" smtClean="0"/>
            <a:t> yang </a:t>
          </a:r>
          <a:r>
            <a:rPr lang="en-US" sz="2400" dirty="0" err="1" smtClean="0"/>
            <a:t>meliputi</a:t>
          </a:r>
          <a:r>
            <a:rPr lang="id-ID" sz="2400" dirty="0" smtClean="0"/>
            <a:t> </a:t>
          </a:r>
          <a:r>
            <a:rPr lang="en-US" sz="2400" dirty="0" err="1" smtClean="0"/>
            <a:t>administrasi</a:t>
          </a:r>
          <a:r>
            <a:rPr lang="en-US" sz="2400" dirty="0" smtClean="0"/>
            <a:t> </a:t>
          </a:r>
          <a:r>
            <a:rPr lang="en-US" sz="2400" dirty="0" err="1" smtClean="0"/>
            <a:t>dan</a:t>
          </a:r>
          <a:r>
            <a:rPr lang="en-US" sz="2400" dirty="0" smtClean="0"/>
            <a:t> </a:t>
          </a:r>
          <a:r>
            <a:rPr lang="en-US" sz="2400" dirty="0" err="1" smtClean="0"/>
            <a:t>pelayanan</a:t>
          </a:r>
          <a:r>
            <a:rPr lang="id-ID" sz="2400" dirty="0" smtClean="0"/>
            <a:t> </a:t>
          </a:r>
          <a:r>
            <a:rPr lang="en-US" sz="2400" dirty="0" err="1" smtClean="0"/>
            <a:t>perkara</a:t>
          </a:r>
          <a:r>
            <a:rPr lang="id-ID" sz="2400" dirty="0" smtClean="0"/>
            <a:t> </a:t>
          </a:r>
          <a:r>
            <a:rPr lang="en-US" sz="2400" dirty="0" err="1" smtClean="0"/>
            <a:t>serta</a:t>
          </a:r>
          <a:r>
            <a:rPr lang="id-ID" sz="2400" dirty="0" smtClean="0"/>
            <a:t> </a:t>
          </a:r>
          <a:r>
            <a:rPr lang="en-US" sz="2400" dirty="0" err="1" smtClean="0"/>
            <a:t>berfungsi</a:t>
          </a:r>
          <a:r>
            <a:rPr lang="id-ID" sz="2400" dirty="0" smtClean="0"/>
            <a:t> </a:t>
          </a:r>
          <a:r>
            <a:rPr lang="en-US" sz="2400" dirty="0" err="1" smtClean="0"/>
            <a:t>sebagai</a:t>
          </a:r>
          <a:r>
            <a:rPr lang="en-US" sz="2400" dirty="0" smtClean="0"/>
            <a:t> register </a:t>
          </a:r>
          <a:r>
            <a:rPr lang="en-US" sz="2400" dirty="0" err="1" smtClean="0"/>
            <a:t>elektronik</a:t>
          </a:r>
          <a:endParaRPr lang="id-ID" sz="2400" dirty="0"/>
        </a:p>
      </dgm:t>
    </dgm:pt>
    <dgm:pt modelId="{B2127312-6405-4123-B7F1-A3ADFFDD1454}" type="parTrans" cxnId="{F8A157DA-092F-4FC5-BDC8-28321D43E0B2}">
      <dgm:prSet/>
      <dgm:spPr/>
      <dgm:t>
        <a:bodyPr/>
        <a:lstStyle/>
        <a:p>
          <a:endParaRPr lang="id-ID" sz="2400"/>
        </a:p>
      </dgm:t>
    </dgm:pt>
    <dgm:pt modelId="{A648DD8C-D8BB-41CB-84EE-4F3C07807EDA}" type="sibTrans" cxnId="{F8A157DA-092F-4FC5-BDC8-28321D43E0B2}">
      <dgm:prSet/>
      <dgm:spPr/>
      <dgm:t>
        <a:bodyPr/>
        <a:lstStyle/>
        <a:p>
          <a:endParaRPr lang="id-ID" sz="2400"/>
        </a:p>
      </dgm:t>
    </dgm:pt>
    <dgm:pt modelId="{A80790D8-8397-48A7-A2D4-26DCEF210957}">
      <dgm:prSet phldrT="[Text]" custT="1"/>
      <dgm:spPr/>
      <dgm:t>
        <a:bodyPr/>
        <a:lstStyle/>
        <a:p>
          <a:r>
            <a:rPr lang="en-US" sz="2400" dirty="0" err="1" smtClean="0"/>
            <a:t>Meja</a:t>
          </a:r>
          <a:r>
            <a:rPr lang="id-ID" sz="2400" dirty="0" smtClean="0"/>
            <a:t> </a:t>
          </a:r>
          <a:r>
            <a:rPr lang="en-US" sz="2400" i="1" dirty="0" smtClean="0"/>
            <a:t>e-Court</a:t>
          </a:r>
          <a:r>
            <a:rPr lang="id-ID" sz="2400" i="1" dirty="0" smtClean="0"/>
            <a:t> </a:t>
          </a:r>
          <a:r>
            <a:rPr lang="en-US" sz="2400" dirty="0" err="1" smtClean="0"/>
            <a:t>adalah</a:t>
          </a:r>
          <a:r>
            <a:rPr lang="en-US" sz="2400" dirty="0" smtClean="0"/>
            <a:t> </a:t>
          </a:r>
          <a:r>
            <a:rPr lang="en-US" sz="2400" dirty="0" err="1" smtClean="0"/>
            <a:t>salah</a:t>
          </a:r>
          <a:r>
            <a:rPr lang="en-US" sz="2400" dirty="0" smtClean="0"/>
            <a:t> </a:t>
          </a:r>
          <a:r>
            <a:rPr lang="en-US" sz="2400" dirty="0" err="1" smtClean="0"/>
            <a:t>satu</a:t>
          </a:r>
          <a:r>
            <a:rPr lang="id-ID" sz="2400" dirty="0" smtClean="0"/>
            <a:t> </a:t>
          </a:r>
          <a:r>
            <a:rPr lang="en-US" sz="2400" dirty="0" err="1" smtClean="0"/>
            <a:t>bentuk</a:t>
          </a:r>
          <a:r>
            <a:rPr lang="id-ID" sz="2400" dirty="0" smtClean="0"/>
            <a:t> </a:t>
          </a:r>
          <a:r>
            <a:rPr lang="en-US" sz="2400" dirty="0" err="1" smtClean="0"/>
            <a:t>pelayanan</a:t>
          </a:r>
          <a:r>
            <a:rPr lang="en-US" sz="2400" dirty="0" smtClean="0"/>
            <a:t> yang </a:t>
          </a:r>
          <a:r>
            <a:rPr lang="en-US" sz="2400" dirty="0" err="1" smtClean="0"/>
            <a:t>membantu</a:t>
          </a:r>
          <a:r>
            <a:rPr lang="en-US" sz="2400" dirty="0" smtClean="0"/>
            <a:t> </a:t>
          </a:r>
          <a:r>
            <a:rPr lang="en-US" sz="2400" dirty="0" err="1" smtClean="0"/>
            <a:t>para</a:t>
          </a:r>
          <a:r>
            <a:rPr lang="en-US" sz="2400" dirty="0" smtClean="0"/>
            <a:t> </a:t>
          </a:r>
          <a:r>
            <a:rPr lang="en-US" sz="2400" dirty="0" err="1" smtClean="0"/>
            <a:t>pihak</a:t>
          </a:r>
          <a:r>
            <a:rPr lang="id-ID" sz="2400" dirty="0" smtClean="0"/>
            <a:t> </a:t>
          </a:r>
          <a:r>
            <a:rPr lang="en-US" sz="2400" dirty="0" err="1" smtClean="0"/>
            <a:t>untuk</a:t>
          </a:r>
          <a:r>
            <a:rPr lang="id-ID" sz="2400" dirty="0" smtClean="0"/>
            <a:t> </a:t>
          </a:r>
          <a:r>
            <a:rPr lang="en-US" sz="2400" dirty="0" err="1" smtClean="0"/>
            <a:t>menggunakan</a:t>
          </a:r>
          <a:r>
            <a:rPr lang="id-ID" sz="2400" dirty="0" smtClean="0"/>
            <a:t> </a:t>
          </a:r>
          <a:r>
            <a:rPr lang="en-US" sz="2400" dirty="0" err="1" smtClean="0"/>
            <a:t>administrasi</a:t>
          </a:r>
          <a:r>
            <a:rPr lang="id-ID" sz="2400" dirty="0" smtClean="0"/>
            <a:t> </a:t>
          </a:r>
          <a:r>
            <a:rPr lang="en-US" sz="2400" dirty="0" err="1" smtClean="0"/>
            <a:t>perkara</a:t>
          </a:r>
          <a:r>
            <a:rPr lang="en-US" sz="2400" dirty="0" smtClean="0"/>
            <a:t> </a:t>
          </a:r>
          <a:r>
            <a:rPr lang="en-US" sz="2400" dirty="0" err="1" smtClean="0"/>
            <a:t>dan</a:t>
          </a:r>
          <a:r>
            <a:rPr lang="en-US" sz="2400" dirty="0" smtClean="0"/>
            <a:t> </a:t>
          </a:r>
          <a:r>
            <a:rPr lang="en-US" sz="2400" dirty="0" err="1" smtClean="0"/>
            <a:t>persidangan</a:t>
          </a:r>
          <a:r>
            <a:rPr lang="id-ID" sz="2400" dirty="0" smtClean="0"/>
            <a:t> </a:t>
          </a:r>
          <a:r>
            <a:rPr lang="en-US" sz="2400" dirty="0" err="1" smtClean="0"/>
            <a:t>secara</a:t>
          </a:r>
          <a:r>
            <a:rPr lang="id-ID" sz="2400" dirty="0" smtClean="0"/>
            <a:t> </a:t>
          </a:r>
          <a:r>
            <a:rPr lang="en-US" sz="2400" dirty="0" err="1" smtClean="0"/>
            <a:t>elektronik</a:t>
          </a:r>
          <a:endParaRPr lang="id-ID" sz="2400" dirty="0"/>
        </a:p>
      </dgm:t>
    </dgm:pt>
    <dgm:pt modelId="{8FEEBF38-762F-4182-A1F5-2149B678AC17}" type="parTrans" cxnId="{15548697-8892-451D-8493-65B92B94A13C}">
      <dgm:prSet/>
      <dgm:spPr/>
      <dgm:t>
        <a:bodyPr/>
        <a:lstStyle/>
        <a:p>
          <a:endParaRPr lang="id-ID" sz="2400"/>
        </a:p>
      </dgm:t>
    </dgm:pt>
    <dgm:pt modelId="{DB74EBF0-8D52-4905-94DC-B6770EDD0C63}" type="sibTrans" cxnId="{15548697-8892-451D-8493-65B92B94A13C}">
      <dgm:prSet/>
      <dgm:spPr/>
      <dgm:t>
        <a:bodyPr/>
        <a:lstStyle/>
        <a:p>
          <a:endParaRPr lang="id-ID" sz="2400"/>
        </a:p>
      </dgm:t>
    </dgm:pt>
    <dgm:pt modelId="{F58D0036-8622-4B01-90AC-6F94CFDCCA20}">
      <dgm:prSet phldrT="[Text]" custT="1"/>
      <dgm:spPr/>
      <dgm:t>
        <a:bodyPr/>
        <a:lstStyle/>
        <a:p>
          <a:r>
            <a:rPr lang="id-ID" sz="2400" dirty="0" smtClean="0"/>
            <a:t>Pengguna Terdaftar adalah advokat yang memenuhi syarat sebagai pengguna sistem informasi pengadilan dengan hak dan kewajiban yang diatur oleh Mahkamah Agung</a:t>
          </a:r>
          <a:endParaRPr lang="id-ID" sz="2400" dirty="0"/>
        </a:p>
      </dgm:t>
    </dgm:pt>
    <dgm:pt modelId="{4F2EAC4D-9BA2-4B8F-A984-3543F27854E8}" type="parTrans" cxnId="{FE1EDEE9-7F03-4EC5-82C6-64CB87FE024A}">
      <dgm:prSet/>
      <dgm:spPr/>
      <dgm:t>
        <a:bodyPr/>
        <a:lstStyle/>
        <a:p>
          <a:endParaRPr lang="id-ID"/>
        </a:p>
      </dgm:t>
    </dgm:pt>
    <dgm:pt modelId="{66BA902E-D7AD-4D19-9EEE-3FF635BDEB92}" type="sibTrans" cxnId="{FE1EDEE9-7F03-4EC5-82C6-64CB87FE024A}">
      <dgm:prSet/>
      <dgm:spPr/>
      <dgm:t>
        <a:bodyPr/>
        <a:lstStyle/>
        <a:p>
          <a:endParaRPr lang="id-ID"/>
        </a:p>
      </dgm:t>
    </dgm:pt>
    <dgm:pt modelId="{C2C3E3ED-B965-4129-A77D-919EB135F818}">
      <dgm:prSet phldrT="[Text]" custT="1"/>
      <dgm:spPr/>
      <dgm:t>
        <a:bodyPr/>
        <a:lstStyle/>
        <a:p>
          <a:r>
            <a:rPr lang="id-ID" sz="2400" dirty="0" smtClean="0"/>
            <a:t>Pengguna Lain adalah subjek hukum selain advokat yang memenuhi syarat untuk menggunakan sistem informasi pengadilan dengan hak dan kewajiban yang diatur oleh Mahkamah Agung</a:t>
          </a:r>
          <a:endParaRPr lang="id-ID" sz="2400" dirty="0"/>
        </a:p>
      </dgm:t>
    </dgm:pt>
    <dgm:pt modelId="{7DA8A0F9-3BFB-4426-954E-6F184BF405B8}" type="parTrans" cxnId="{49EFA69D-F190-44F0-8389-D2C6115976AC}">
      <dgm:prSet/>
      <dgm:spPr/>
      <dgm:t>
        <a:bodyPr/>
        <a:lstStyle/>
        <a:p>
          <a:endParaRPr lang="id-ID"/>
        </a:p>
      </dgm:t>
    </dgm:pt>
    <dgm:pt modelId="{FD5EDD9B-B2C4-43A7-BDFE-630E648C9D13}" type="sibTrans" cxnId="{49EFA69D-F190-44F0-8389-D2C6115976AC}">
      <dgm:prSet/>
      <dgm:spPr/>
      <dgm:t>
        <a:bodyPr/>
        <a:lstStyle/>
        <a:p>
          <a:endParaRPr lang="id-ID"/>
        </a:p>
      </dgm:t>
    </dgm:pt>
    <dgm:pt modelId="{4CD7A987-A808-4D33-B492-D4A309B161FF}" type="pres">
      <dgm:prSet presAssocID="{B254ED19-5B35-40F1-BE3F-6758AAE9B388}" presName="linearFlow" presStyleCnt="0">
        <dgm:presLayoutVars>
          <dgm:dir/>
          <dgm:resizeHandles val="exact"/>
        </dgm:presLayoutVars>
      </dgm:prSet>
      <dgm:spPr/>
    </dgm:pt>
    <dgm:pt modelId="{3E23FC3C-5BB5-4D80-83C0-4B398B50BE5D}" type="pres">
      <dgm:prSet presAssocID="{F58D0036-8622-4B01-90AC-6F94CFDCCA20}" presName="composite" presStyleCnt="0"/>
      <dgm:spPr/>
    </dgm:pt>
    <dgm:pt modelId="{6D8A3756-E3CD-4D30-91B2-1531038597FA}" type="pres">
      <dgm:prSet presAssocID="{F58D0036-8622-4B01-90AC-6F94CFDCCA20}" presName="imgShp" presStyleLbl="fgImgPlace1" presStyleIdx="0" presStyleCnt="4"/>
      <dgm:spPr/>
    </dgm:pt>
    <dgm:pt modelId="{E599AD77-DCB6-4B59-B8C1-AB26BAE09EFA}" type="pres">
      <dgm:prSet presAssocID="{F58D0036-8622-4B01-90AC-6F94CFDCCA20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9F4F8FBC-4530-4BD8-8F97-A83D52790F91}" type="pres">
      <dgm:prSet presAssocID="{66BA902E-D7AD-4D19-9EEE-3FF635BDEB92}" presName="spacing" presStyleCnt="0"/>
      <dgm:spPr/>
    </dgm:pt>
    <dgm:pt modelId="{4F65B9F1-3980-48E5-B46C-D25A48FF3EEA}" type="pres">
      <dgm:prSet presAssocID="{C2C3E3ED-B965-4129-A77D-919EB135F818}" presName="composite" presStyleCnt="0"/>
      <dgm:spPr/>
    </dgm:pt>
    <dgm:pt modelId="{C424E5C0-73D6-4339-9F76-AC1FA91A475F}" type="pres">
      <dgm:prSet presAssocID="{C2C3E3ED-B965-4129-A77D-919EB135F818}" presName="imgShp" presStyleLbl="fgImgPlace1" presStyleIdx="1" presStyleCnt="4"/>
      <dgm:spPr/>
    </dgm:pt>
    <dgm:pt modelId="{E2205499-1004-41CD-9628-76F9BED3A55B}" type="pres">
      <dgm:prSet presAssocID="{C2C3E3ED-B965-4129-A77D-919EB135F818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22A2E6B1-D38B-40FB-9364-96AC84C7DE8C}" type="pres">
      <dgm:prSet presAssocID="{FD5EDD9B-B2C4-43A7-BDFE-630E648C9D13}" presName="spacing" presStyleCnt="0"/>
      <dgm:spPr/>
    </dgm:pt>
    <dgm:pt modelId="{A95D55A4-4F9B-45E1-9DDF-209AE5824CF9}" type="pres">
      <dgm:prSet presAssocID="{2402F742-9EE0-416F-888C-0C9355F063F3}" presName="composite" presStyleCnt="0"/>
      <dgm:spPr/>
    </dgm:pt>
    <dgm:pt modelId="{1FE0CC05-58A7-45D3-B7D6-8C63619156B2}" type="pres">
      <dgm:prSet presAssocID="{2402F742-9EE0-416F-888C-0C9355F063F3}" presName="imgShp" presStyleLbl="fgImgPlace1" presStyleIdx="2" presStyleCnt="4"/>
      <dgm:spPr/>
    </dgm:pt>
    <dgm:pt modelId="{697D452C-71F5-4E03-A1C6-61BAC330ECBE}" type="pres">
      <dgm:prSet presAssocID="{2402F742-9EE0-416F-888C-0C9355F063F3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24A7ABB-1E86-46E4-A588-E00AFD4EB9E4}" type="pres">
      <dgm:prSet presAssocID="{A648DD8C-D8BB-41CB-84EE-4F3C07807EDA}" presName="spacing" presStyleCnt="0"/>
      <dgm:spPr/>
    </dgm:pt>
    <dgm:pt modelId="{C21F4DD1-E565-4A68-861A-F90768576174}" type="pres">
      <dgm:prSet presAssocID="{A80790D8-8397-48A7-A2D4-26DCEF210957}" presName="composite" presStyleCnt="0"/>
      <dgm:spPr/>
    </dgm:pt>
    <dgm:pt modelId="{82556887-9743-474E-95CB-DA2AAADDF4B7}" type="pres">
      <dgm:prSet presAssocID="{A80790D8-8397-48A7-A2D4-26DCEF210957}" presName="imgShp" presStyleLbl="fgImgPlace1" presStyleIdx="3" presStyleCnt="4"/>
      <dgm:spPr/>
    </dgm:pt>
    <dgm:pt modelId="{69B82552-542B-4BFA-BE63-56E34C28D974}" type="pres">
      <dgm:prSet presAssocID="{A80790D8-8397-48A7-A2D4-26DCEF210957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F8A157DA-092F-4FC5-BDC8-28321D43E0B2}" srcId="{B254ED19-5B35-40F1-BE3F-6758AAE9B388}" destId="{2402F742-9EE0-416F-888C-0C9355F063F3}" srcOrd="2" destOrd="0" parTransId="{B2127312-6405-4123-B7F1-A3ADFFDD1454}" sibTransId="{A648DD8C-D8BB-41CB-84EE-4F3C07807EDA}"/>
    <dgm:cxn modelId="{B137732A-3139-49CE-9B61-5A51A608898B}" type="presOf" srcId="{B254ED19-5B35-40F1-BE3F-6758AAE9B388}" destId="{4CD7A987-A808-4D33-B492-D4A309B161FF}" srcOrd="0" destOrd="0" presId="urn:microsoft.com/office/officeart/2005/8/layout/vList3"/>
    <dgm:cxn modelId="{0D040BA9-8923-4B10-8014-9B61CDA21E07}" type="presOf" srcId="{A80790D8-8397-48A7-A2D4-26DCEF210957}" destId="{69B82552-542B-4BFA-BE63-56E34C28D974}" srcOrd="0" destOrd="0" presId="urn:microsoft.com/office/officeart/2005/8/layout/vList3"/>
    <dgm:cxn modelId="{A31C0A29-7200-47F8-B974-8BD1B9C79823}" type="presOf" srcId="{2402F742-9EE0-416F-888C-0C9355F063F3}" destId="{697D452C-71F5-4E03-A1C6-61BAC330ECBE}" srcOrd="0" destOrd="0" presId="urn:microsoft.com/office/officeart/2005/8/layout/vList3"/>
    <dgm:cxn modelId="{FE1EDEE9-7F03-4EC5-82C6-64CB87FE024A}" srcId="{B254ED19-5B35-40F1-BE3F-6758AAE9B388}" destId="{F58D0036-8622-4B01-90AC-6F94CFDCCA20}" srcOrd="0" destOrd="0" parTransId="{4F2EAC4D-9BA2-4B8F-A984-3543F27854E8}" sibTransId="{66BA902E-D7AD-4D19-9EEE-3FF635BDEB92}"/>
    <dgm:cxn modelId="{C6F13615-CB47-49E7-BBAD-F2EAFE445B2D}" type="presOf" srcId="{F58D0036-8622-4B01-90AC-6F94CFDCCA20}" destId="{E599AD77-DCB6-4B59-B8C1-AB26BAE09EFA}" srcOrd="0" destOrd="0" presId="urn:microsoft.com/office/officeart/2005/8/layout/vList3"/>
    <dgm:cxn modelId="{15548697-8892-451D-8493-65B92B94A13C}" srcId="{B254ED19-5B35-40F1-BE3F-6758AAE9B388}" destId="{A80790D8-8397-48A7-A2D4-26DCEF210957}" srcOrd="3" destOrd="0" parTransId="{8FEEBF38-762F-4182-A1F5-2149B678AC17}" sibTransId="{DB74EBF0-8D52-4905-94DC-B6770EDD0C63}"/>
    <dgm:cxn modelId="{96151968-1291-463A-9B54-ABB9377C1254}" type="presOf" srcId="{C2C3E3ED-B965-4129-A77D-919EB135F818}" destId="{E2205499-1004-41CD-9628-76F9BED3A55B}" srcOrd="0" destOrd="0" presId="urn:microsoft.com/office/officeart/2005/8/layout/vList3"/>
    <dgm:cxn modelId="{49EFA69D-F190-44F0-8389-D2C6115976AC}" srcId="{B254ED19-5B35-40F1-BE3F-6758AAE9B388}" destId="{C2C3E3ED-B965-4129-A77D-919EB135F818}" srcOrd="1" destOrd="0" parTransId="{7DA8A0F9-3BFB-4426-954E-6F184BF405B8}" sibTransId="{FD5EDD9B-B2C4-43A7-BDFE-630E648C9D13}"/>
    <dgm:cxn modelId="{2689A0A9-9088-4425-9E20-C9F86822ECD7}" type="presParOf" srcId="{4CD7A987-A808-4D33-B492-D4A309B161FF}" destId="{3E23FC3C-5BB5-4D80-83C0-4B398B50BE5D}" srcOrd="0" destOrd="0" presId="urn:microsoft.com/office/officeart/2005/8/layout/vList3"/>
    <dgm:cxn modelId="{3D873ECF-7862-4810-9E11-9D0982B9D501}" type="presParOf" srcId="{3E23FC3C-5BB5-4D80-83C0-4B398B50BE5D}" destId="{6D8A3756-E3CD-4D30-91B2-1531038597FA}" srcOrd="0" destOrd="0" presId="urn:microsoft.com/office/officeart/2005/8/layout/vList3"/>
    <dgm:cxn modelId="{5F9D94D0-953B-4786-8676-2765BB63F920}" type="presParOf" srcId="{3E23FC3C-5BB5-4D80-83C0-4B398B50BE5D}" destId="{E599AD77-DCB6-4B59-B8C1-AB26BAE09EFA}" srcOrd="1" destOrd="0" presId="urn:microsoft.com/office/officeart/2005/8/layout/vList3"/>
    <dgm:cxn modelId="{37450066-07C5-4D25-9C33-C3F2C6BA67A1}" type="presParOf" srcId="{4CD7A987-A808-4D33-B492-D4A309B161FF}" destId="{9F4F8FBC-4530-4BD8-8F97-A83D52790F91}" srcOrd="1" destOrd="0" presId="urn:microsoft.com/office/officeart/2005/8/layout/vList3"/>
    <dgm:cxn modelId="{F538631F-71EB-4C01-A87A-ED7867CFB849}" type="presParOf" srcId="{4CD7A987-A808-4D33-B492-D4A309B161FF}" destId="{4F65B9F1-3980-48E5-B46C-D25A48FF3EEA}" srcOrd="2" destOrd="0" presId="urn:microsoft.com/office/officeart/2005/8/layout/vList3"/>
    <dgm:cxn modelId="{DC01D302-F95F-4274-AB53-49AE4E022C1A}" type="presParOf" srcId="{4F65B9F1-3980-48E5-B46C-D25A48FF3EEA}" destId="{C424E5C0-73D6-4339-9F76-AC1FA91A475F}" srcOrd="0" destOrd="0" presId="urn:microsoft.com/office/officeart/2005/8/layout/vList3"/>
    <dgm:cxn modelId="{6B4F9DE1-4127-4A6A-AF2A-12C0839DC5CD}" type="presParOf" srcId="{4F65B9F1-3980-48E5-B46C-D25A48FF3EEA}" destId="{E2205499-1004-41CD-9628-76F9BED3A55B}" srcOrd="1" destOrd="0" presId="urn:microsoft.com/office/officeart/2005/8/layout/vList3"/>
    <dgm:cxn modelId="{7C8CA954-05E8-4F68-A41B-56DCE6ED32C0}" type="presParOf" srcId="{4CD7A987-A808-4D33-B492-D4A309B161FF}" destId="{22A2E6B1-D38B-40FB-9364-96AC84C7DE8C}" srcOrd="3" destOrd="0" presId="urn:microsoft.com/office/officeart/2005/8/layout/vList3"/>
    <dgm:cxn modelId="{41185F15-5C99-43F3-A357-83E85DA10992}" type="presParOf" srcId="{4CD7A987-A808-4D33-B492-D4A309B161FF}" destId="{A95D55A4-4F9B-45E1-9DDF-209AE5824CF9}" srcOrd="4" destOrd="0" presId="urn:microsoft.com/office/officeart/2005/8/layout/vList3"/>
    <dgm:cxn modelId="{66565733-2035-4508-B5A3-046602C5ED41}" type="presParOf" srcId="{A95D55A4-4F9B-45E1-9DDF-209AE5824CF9}" destId="{1FE0CC05-58A7-45D3-B7D6-8C63619156B2}" srcOrd="0" destOrd="0" presId="urn:microsoft.com/office/officeart/2005/8/layout/vList3"/>
    <dgm:cxn modelId="{7805B1E2-2261-4403-849B-58DD52CD6EE8}" type="presParOf" srcId="{A95D55A4-4F9B-45E1-9DDF-209AE5824CF9}" destId="{697D452C-71F5-4E03-A1C6-61BAC330ECBE}" srcOrd="1" destOrd="0" presId="urn:microsoft.com/office/officeart/2005/8/layout/vList3"/>
    <dgm:cxn modelId="{43E70B2E-49E6-4673-BA49-036EA5C0CC17}" type="presParOf" srcId="{4CD7A987-A808-4D33-B492-D4A309B161FF}" destId="{624A7ABB-1E86-46E4-A588-E00AFD4EB9E4}" srcOrd="5" destOrd="0" presId="urn:microsoft.com/office/officeart/2005/8/layout/vList3"/>
    <dgm:cxn modelId="{8F6EE6FD-6C89-4E82-9C20-BB6975604383}" type="presParOf" srcId="{4CD7A987-A808-4D33-B492-D4A309B161FF}" destId="{C21F4DD1-E565-4A68-861A-F90768576174}" srcOrd="6" destOrd="0" presId="urn:microsoft.com/office/officeart/2005/8/layout/vList3"/>
    <dgm:cxn modelId="{4FA00A20-57D3-454A-9274-F8057BCCA2E7}" type="presParOf" srcId="{C21F4DD1-E565-4A68-861A-F90768576174}" destId="{82556887-9743-474E-95CB-DA2AAADDF4B7}" srcOrd="0" destOrd="0" presId="urn:microsoft.com/office/officeart/2005/8/layout/vList3"/>
    <dgm:cxn modelId="{614A8CC2-1CA9-40E9-B0C1-46022C695F90}" type="presParOf" srcId="{C21F4DD1-E565-4A68-861A-F90768576174}" destId="{69B82552-542B-4BFA-BE63-56E34C28D974}" srcOrd="1" destOrd="0" presId="urn:microsoft.com/office/officeart/2005/8/layout/vList3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254ED19-5B35-40F1-BE3F-6758AAE9B388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2402F742-9EE0-416F-888C-0C9355F063F3}">
      <dgm:prSet phldrT="[Text]" custT="1"/>
      <dgm:spPr/>
      <dgm:t>
        <a:bodyPr/>
        <a:lstStyle/>
        <a:p>
          <a:r>
            <a:rPr lang="en-US" sz="2800" dirty="0" smtClean="0"/>
            <a:t>P</a:t>
          </a:r>
          <a:r>
            <a:rPr lang="id-ID" sz="2800" dirty="0" smtClean="0"/>
            <a:t>RNGGUNA TERDAFTAR</a:t>
          </a:r>
          <a:endParaRPr lang="id-ID" sz="2800" dirty="0"/>
        </a:p>
      </dgm:t>
    </dgm:pt>
    <dgm:pt modelId="{B2127312-6405-4123-B7F1-A3ADFFDD1454}" type="parTrans" cxnId="{F8A157DA-092F-4FC5-BDC8-28321D43E0B2}">
      <dgm:prSet/>
      <dgm:spPr/>
      <dgm:t>
        <a:bodyPr/>
        <a:lstStyle/>
        <a:p>
          <a:endParaRPr lang="id-ID" sz="2800"/>
        </a:p>
      </dgm:t>
    </dgm:pt>
    <dgm:pt modelId="{A648DD8C-D8BB-41CB-84EE-4F3C07807EDA}" type="sibTrans" cxnId="{F8A157DA-092F-4FC5-BDC8-28321D43E0B2}">
      <dgm:prSet/>
      <dgm:spPr/>
      <dgm:t>
        <a:bodyPr/>
        <a:lstStyle/>
        <a:p>
          <a:endParaRPr lang="id-ID" sz="2800"/>
        </a:p>
      </dgm:t>
    </dgm:pt>
    <dgm:pt modelId="{A80790D8-8397-48A7-A2D4-26DCEF210957}">
      <dgm:prSet phldrT="[Text]" custT="1"/>
      <dgm:spPr/>
      <dgm:t>
        <a:bodyPr/>
        <a:lstStyle/>
        <a:p>
          <a:r>
            <a:rPr lang="en-US" sz="2800" dirty="0" smtClean="0"/>
            <a:t>P</a:t>
          </a:r>
          <a:r>
            <a:rPr lang="id-ID" sz="2800" dirty="0" smtClean="0"/>
            <a:t>ENGGUNA LAIN</a:t>
          </a:r>
          <a:endParaRPr lang="id-ID" sz="2800" dirty="0"/>
        </a:p>
      </dgm:t>
    </dgm:pt>
    <dgm:pt modelId="{8FEEBF38-762F-4182-A1F5-2149B678AC17}" type="parTrans" cxnId="{15548697-8892-451D-8493-65B92B94A13C}">
      <dgm:prSet/>
      <dgm:spPr/>
      <dgm:t>
        <a:bodyPr/>
        <a:lstStyle/>
        <a:p>
          <a:endParaRPr lang="id-ID" sz="2800"/>
        </a:p>
      </dgm:t>
    </dgm:pt>
    <dgm:pt modelId="{DB74EBF0-8D52-4905-94DC-B6770EDD0C63}" type="sibTrans" cxnId="{15548697-8892-451D-8493-65B92B94A13C}">
      <dgm:prSet/>
      <dgm:spPr/>
      <dgm:t>
        <a:bodyPr/>
        <a:lstStyle/>
        <a:p>
          <a:endParaRPr lang="id-ID" sz="2800"/>
        </a:p>
      </dgm:t>
    </dgm:pt>
    <dgm:pt modelId="{4CD7A987-A808-4D33-B492-D4A309B161FF}" type="pres">
      <dgm:prSet presAssocID="{B254ED19-5B35-40F1-BE3F-6758AAE9B388}" presName="linearFlow" presStyleCnt="0">
        <dgm:presLayoutVars>
          <dgm:dir/>
          <dgm:resizeHandles val="exact"/>
        </dgm:presLayoutVars>
      </dgm:prSet>
      <dgm:spPr/>
    </dgm:pt>
    <dgm:pt modelId="{A95D55A4-4F9B-45E1-9DDF-209AE5824CF9}" type="pres">
      <dgm:prSet presAssocID="{2402F742-9EE0-416F-888C-0C9355F063F3}" presName="composite" presStyleCnt="0"/>
      <dgm:spPr/>
    </dgm:pt>
    <dgm:pt modelId="{1FE0CC05-58A7-45D3-B7D6-8C63619156B2}" type="pres">
      <dgm:prSet presAssocID="{2402F742-9EE0-416F-888C-0C9355F063F3}" presName="imgShp" presStyleLbl="fgImgPlace1" presStyleIdx="0" presStyleCnt="2"/>
      <dgm:spPr/>
    </dgm:pt>
    <dgm:pt modelId="{697D452C-71F5-4E03-A1C6-61BAC330ECBE}" type="pres">
      <dgm:prSet presAssocID="{2402F742-9EE0-416F-888C-0C9355F063F3}" presName="tx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24A7ABB-1E86-46E4-A588-E00AFD4EB9E4}" type="pres">
      <dgm:prSet presAssocID="{A648DD8C-D8BB-41CB-84EE-4F3C07807EDA}" presName="spacing" presStyleCnt="0"/>
      <dgm:spPr/>
    </dgm:pt>
    <dgm:pt modelId="{C21F4DD1-E565-4A68-861A-F90768576174}" type="pres">
      <dgm:prSet presAssocID="{A80790D8-8397-48A7-A2D4-26DCEF210957}" presName="composite" presStyleCnt="0"/>
      <dgm:spPr/>
    </dgm:pt>
    <dgm:pt modelId="{82556887-9743-474E-95CB-DA2AAADDF4B7}" type="pres">
      <dgm:prSet presAssocID="{A80790D8-8397-48A7-A2D4-26DCEF210957}" presName="imgShp" presStyleLbl="fgImgPlace1" presStyleIdx="1" presStyleCnt="2"/>
      <dgm:spPr/>
    </dgm:pt>
    <dgm:pt modelId="{69B82552-542B-4BFA-BE63-56E34C28D974}" type="pres">
      <dgm:prSet presAssocID="{A80790D8-8397-48A7-A2D4-26DCEF210957}" presName="tx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B22B7F5E-D624-4611-831A-5CDF429A5821}" type="presOf" srcId="{B254ED19-5B35-40F1-BE3F-6758AAE9B388}" destId="{4CD7A987-A808-4D33-B492-D4A309B161FF}" srcOrd="0" destOrd="0" presId="urn:microsoft.com/office/officeart/2005/8/layout/vList3"/>
    <dgm:cxn modelId="{15548697-8892-451D-8493-65B92B94A13C}" srcId="{B254ED19-5B35-40F1-BE3F-6758AAE9B388}" destId="{A80790D8-8397-48A7-A2D4-26DCEF210957}" srcOrd="1" destOrd="0" parTransId="{8FEEBF38-762F-4182-A1F5-2149B678AC17}" sibTransId="{DB74EBF0-8D52-4905-94DC-B6770EDD0C63}"/>
    <dgm:cxn modelId="{88B80DC0-4CB4-4B80-BF2E-4D6B30C1257C}" type="presOf" srcId="{A80790D8-8397-48A7-A2D4-26DCEF210957}" destId="{69B82552-542B-4BFA-BE63-56E34C28D974}" srcOrd="0" destOrd="0" presId="urn:microsoft.com/office/officeart/2005/8/layout/vList3"/>
    <dgm:cxn modelId="{3D963105-4407-4414-91C7-6B17006C6C3F}" type="presOf" srcId="{2402F742-9EE0-416F-888C-0C9355F063F3}" destId="{697D452C-71F5-4E03-A1C6-61BAC330ECBE}" srcOrd="0" destOrd="0" presId="urn:microsoft.com/office/officeart/2005/8/layout/vList3"/>
    <dgm:cxn modelId="{F8A157DA-092F-4FC5-BDC8-28321D43E0B2}" srcId="{B254ED19-5B35-40F1-BE3F-6758AAE9B388}" destId="{2402F742-9EE0-416F-888C-0C9355F063F3}" srcOrd="0" destOrd="0" parTransId="{B2127312-6405-4123-B7F1-A3ADFFDD1454}" sibTransId="{A648DD8C-D8BB-41CB-84EE-4F3C07807EDA}"/>
    <dgm:cxn modelId="{A6FE3687-7026-4AE3-9A20-88DC1F454185}" type="presParOf" srcId="{4CD7A987-A808-4D33-B492-D4A309B161FF}" destId="{A95D55A4-4F9B-45E1-9DDF-209AE5824CF9}" srcOrd="0" destOrd="0" presId="urn:microsoft.com/office/officeart/2005/8/layout/vList3"/>
    <dgm:cxn modelId="{BCF67A43-7539-4002-A352-C4DFCB805690}" type="presParOf" srcId="{A95D55A4-4F9B-45E1-9DDF-209AE5824CF9}" destId="{1FE0CC05-58A7-45D3-B7D6-8C63619156B2}" srcOrd="0" destOrd="0" presId="urn:microsoft.com/office/officeart/2005/8/layout/vList3"/>
    <dgm:cxn modelId="{F5547FA5-912A-4B6E-85E3-040804494D11}" type="presParOf" srcId="{A95D55A4-4F9B-45E1-9DDF-209AE5824CF9}" destId="{697D452C-71F5-4E03-A1C6-61BAC330ECBE}" srcOrd="1" destOrd="0" presId="urn:microsoft.com/office/officeart/2005/8/layout/vList3"/>
    <dgm:cxn modelId="{F6A4B69C-E9AD-440E-BD86-9B8902172D71}" type="presParOf" srcId="{4CD7A987-A808-4D33-B492-D4A309B161FF}" destId="{624A7ABB-1E86-46E4-A588-E00AFD4EB9E4}" srcOrd="1" destOrd="0" presId="urn:microsoft.com/office/officeart/2005/8/layout/vList3"/>
    <dgm:cxn modelId="{1932BB8F-D378-43BD-A55F-53C7C590479E}" type="presParOf" srcId="{4CD7A987-A808-4D33-B492-D4A309B161FF}" destId="{C21F4DD1-E565-4A68-861A-F90768576174}" srcOrd="2" destOrd="0" presId="urn:microsoft.com/office/officeart/2005/8/layout/vList3"/>
    <dgm:cxn modelId="{6DF2B76F-1B4E-4DC6-8DF3-2F09ED60A6D3}" type="presParOf" srcId="{C21F4DD1-E565-4A68-861A-F90768576174}" destId="{82556887-9743-474E-95CB-DA2AAADDF4B7}" srcOrd="0" destOrd="0" presId="urn:microsoft.com/office/officeart/2005/8/layout/vList3"/>
    <dgm:cxn modelId="{AC40CEC2-CFA1-431A-B780-E47EF623F0A2}" type="presParOf" srcId="{C21F4DD1-E565-4A68-861A-F90768576174}" destId="{69B82552-542B-4BFA-BE63-56E34C28D974}" srcOrd="1" destOrd="0" presId="urn:microsoft.com/office/officeart/2005/8/layout/vList3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EB94FC9-0BF3-4F38-81A0-18BF24DB67A1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id-ID"/>
        </a:p>
      </dgm:t>
    </dgm:pt>
    <dgm:pt modelId="{E5B2DAFF-B98F-4FC7-807B-413DE43DEFE0}">
      <dgm:prSet phldrT="[Text]"/>
      <dgm:spPr/>
      <dgm:t>
        <a:bodyPr/>
        <a:lstStyle/>
        <a:p>
          <a:r>
            <a:rPr lang="en-US" dirty="0" err="1" smtClean="0">
              <a:solidFill>
                <a:srgbClr val="002060"/>
              </a:solidFill>
            </a:rPr>
            <a:t>Perorangan</a:t>
          </a:r>
          <a:endParaRPr lang="id-ID" dirty="0">
            <a:solidFill>
              <a:srgbClr val="002060"/>
            </a:solidFill>
          </a:endParaRPr>
        </a:p>
      </dgm:t>
    </dgm:pt>
    <dgm:pt modelId="{9236D077-A415-4B69-8891-DAEA84228835}" type="parTrans" cxnId="{EE2FA5C7-87BE-4FC7-A2A6-A8CF7620F9C2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82B605BB-694C-4F0A-B2E5-77701C3DF390}" type="sibTrans" cxnId="{EE2FA5C7-87BE-4FC7-A2A6-A8CF7620F9C2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70E2A200-6EE8-4477-89B6-12764EF95EBE}">
      <dgm:prSet phldrT="[Text]"/>
      <dgm:spPr/>
      <dgm:t>
        <a:bodyPr/>
        <a:lstStyle/>
        <a:p>
          <a:r>
            <a:rPr lang="en-US" dirty="0" smtClean="0">
              <a:solidFill>
                <a:srgbClr val="002060"/>
              </a:solidFill>
            </a:rPr>
            <a:t>K</a:t>
          </a:r>
          <a:r>
            <a:rPr lang="id-ID" dirty="0" smtClean="0">
              <a:solidFill>
                <a:srgbClr val="002060"/>
              </a:solidFill>
            </a:rPr>
            <a:t>TP dan/</a:t>
          </a:r>
          <a:r>
            <a:rPr lang="en-US" dirty="0" err="1" smtClean="0">
              <a:solidFill>
                <a:srgbClr val="002060"/>
              </a:solidFill>
            </a:rPr>
            <a:t>atau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Surat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Keterangan</a:t>
          </a:r>
          <a:r>
            <a:rPr lang="id-ID" dirty="0" smtClean="0">
              <a:solidFill>
                <a:srgbClr val="002060"/>
              </a:solidFill>
            </a:rPr>
            <a:t> P</a:t>
          </a:r>
          <a:r>
            <a:rPr lang="en-US" dirty="0" err="1" smtClean="0">
              <a:solidFill>
                <a:srgbClr val="002060"/>
              </a:solidFill>
            </a:rPr>
            <a:t>engganti</a:t>
          </a:r>
          <a:r>
            <a:rPr lang="en-US" dirty="0" smtClean="0">
              <a:solidFill>
                <a:srgbClr val="002060"/>
              </a:solidFill>
            </a:rPr>
            <a:t> KTP</a:t>
          </a:r>
          <a:r>
            <a:rPr lang="id-ID" dirty="0" smtClean="0">
              <a:solidFill>
                <a:srgbClr val="002060"/>
              </a:solidFill>
            </a:rPr>
            <a:t>; atau</a:t>
          </a:r>
          <a:endParaRPr lang="id-ID" dirty="0">
            <a:solidFill>
              <a:srgbClr val="002060"/>
            </a:solidFill>
          </a:endParaRPr>
        </a:p>
      </dgm:t>
    </dgm:pt>
    <dgm:pt modelId="{D2AE4A0D-EC46-4F62-8445-25543DF6BFE0}" type="parTrans" cxnId="{662A97E7-0B0E-4332-9BDB-3749DCD7B8AB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93E29F34-7C3D-4DD9-B4CF-ADF91FF358E5}" type="sibTrans" cxnId="{662A97E7-0B0E-4332-9BDB-3749DCD7B8AB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99B53EC6-B511-489F-BD46-CBBE9465A484}">
      <dgm:prSet phldrT="[Text]"/>
      <dgm:spPr/>
      <dgm:t>
        <a:bodyPr/>
        <a:lstStyle/>
        <a:p>
          <a:r>
            <a:rPr lang="en-US" dirty="0" err="1" smtClean="0">
              <a:solidFill>
                <a:srgbClr val="002060"/>
              </a:solidFill>
            </a:rPr>
            <a:t>Kementerian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dan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Lembaga</a:t>
          </a:r>
          <a:r>
            <a:rPr lang="en-US" dirty="0" smtClean="0">
              <a:solidFill>
                <a:srgbClr val="002060"/>
              </a:solidFill>
            </a:rPr>
            <a:t>/BUMN </a:t>
          </a:r>
          <a:r>
            <a:rPr lang="en-US" dirty="0" err="1" smtClean="0">
              <a:solidFill>
                <a:srgbClr val="002060"/>
              </a:solidFill>
            </a:rPr>
            <a:t>atau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Badan</a:t>
          </a:r>
          <a:r>
            <a:rPr lang="en-US" dirty="0" smtClean="0">
              <a:solidFill>
                <a:srgbClr val="002060"/>
              </a:solidFill>
            </a:rPr>
            <a:t> Usaha lain </a:t>
          </a:r>
          <a:r>
            <a:rPr lang="en-US" dirty="0" err="1" smtClean="0">
              <a:solidFill>
                <a:srgbClr val="002060"/>
              </a:solidFill>
            </a:rPr>
            <a:t>milik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pemerintah</a:t>
          </a:r>
          <a:endParaRPr lang="id-ID" dirty="0">
            <a:solidFill>
              <a:srgbClr val="002060"/>
            </a:solidFill>
          </a:endParaRPr>
        </a:p>
      </dgm:t>
    </dgm:pt>
    <dgm:pt modelId="{0A436942-6B56-4014-A54F-B547E9531EE8}" type="parTrans" cxnId="{C6FD93A6-A209-481B-9BA8-2CD4179233FD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24AEB571-8272-4BF0-8712-981898AFC147}" type="sibTrans" cxnId="{C6FD93A6-A209-481B-9BA8-2CD4179233FD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60431445-330F-4D98-801F-B9EF5A21488E}">
      <dgm:prSet phldrT="[Text]"/>
      <dgm:spPr/>
      <dgm:t>
        <a:bodyPr/>
        <a:lstStyle/>
        <a:p>
          <a:r>
            <a:rPr lang="en-US" dirty="0" smtClean="0">
              <a:solidFill>
                <a:srgbClr val="002060"/>
              </a:solidFill>
            </a:rPr>
            <a:t>K</a:t>
          </a:r>
          <a:r>
            <a:rPr lang="id-ID" dirty="0" smtClean="0">
              <a:solidFill>
                <a:srgbClr val="002060"/>
              </a:solidFill>
            </a:rPr>
            <a:t>TP </a:t>
          </a:r>
          <a:r>
            <a:rPr lang="en-US" dirty="0" err="1" smtClean="0">
              <a:solidFill>
                <a:srgbClr val="002060"/>
              </a:solidFill>
            </a:rPr>
            <a:t>atau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Surat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Keterangan</a:t>
          </a:r>
          <a:r>
            <a:rPr lang="id-ID" dirty="0" smtClean="0">
              <a:solidFill>
                <a:srgbClr val="002060"/>
              </a:solidFill>
            </a:rPr>
            <a:t> P</a:t>
          </a:r>
          <a:r>
            <a:rPr lang="en-US" dirty="0" err="1" smtClean="0">
              <a:solidFill>
                <a:srgbClr val="002060"/>
              </a:solidFill>
            </a:rPr>
            <a:t>engganti</a:t>
          </a:r>
          <a:r>
            <a:rPr lang="en-US" dirty="0" smtClean="0">
              <a:solidFill>
                <a:srgbClr val="002060"/>
              </a:solidFill>
            </a:rPr>
            <a:t> KTP;</a:t>
          </a:r>
          <a:endParaRPr lang="id-ID" dirty="0">
            <a:solidFill>
              <a:srgbClr val="002060"/>
            </a:solidFill>
          </a:endParaRPr>
        </a:p>
      </dgm:t>
    </dgm:pt>
    <dgm:pt modelId="{E177C996-A66D-4EEE-B92E-3E50954101EE}" type="parTrans" cxnId="{B819A36B-A2B3-4368-B7BA-E55BAAA7DB07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0DFD60C2-3CE7-4551-B119-23C1F7F05C88}" type="sibTrans" cxnId="{B819A36B-A2B3-4368-B7BA-E55BAAA7DB07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8C552870-B261-467A-A5BB-B4BE7F0CFC3F}">
      <dgm:prSet/>
      <dgm:spPr/>
      <dgm:t>
        <a:bodyPr/>
        <a:lstStyle/>
        <a:p>
          <a:r>
            <a:rPr lang="en-US" dirty="0" smtClean="0">
              <a:solidFill>
                <a:srgbClr val="002060"/>
              </a:solidFill>
            </a:rPr>
            <a:t>Passport</a:t>
          </a:r>
          <a:r>
            <a:rPr lang="id-ID" dirty="0" smtClean="0">
              <a:solidFill>
                <a:srgbClr val="002060"/>
              </a:solidFill>
            </a:rPr>
            <a:t>;</a:t>
          </a:r>
          <a:endParaRPr lang="id-ID" dirty="0">
            <a:solidFill>
              <a:srgbClr val="002060"/>
            </a:solidFill>
          </a:endParaRPr>
        </a:p>
      </dgm:t>
    </dgm:pt>
    <dgm:pt modelId="{3C15F2BB-3A04-4436-91CB-3E5323CD7DF0}" type="parTrans" cxnId="{DE7586B1-458C-4F1F-86D3-93EC419A3152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646331E3-2874-4CEA-8188-D3A56F2B7A6C}" type="sibTrans" cxnId="{DE7586B1-458C-4F1F-86D3-93EC419A3152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DBF8B146-5C1F-48FC-B8B7-EA0DDC1E566C}">
      <dgm:prSet/>
      <dgm:spPr/>
      <dgm:t>
        <a:bodyPr/>
        <a:lstStyle/>
        <a:p>
          <a:r>
            <a:rPr lang="en-US" dirty="0" err="1" smtClean="0">
              <a:solidFill>
                <a:srgbClr val="002060"/>
              </a:solidFill>
            </a:rPr>
            <a:t>Kartu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Pegawai</a:t>
          </a:r>
          <a:r>
            <a:rPr lang="en-US" dirty="0" smtClean="0">
              <a:solidFill>
                <a:srgbClr val="002060"/>
              </a:solidFill>
            </a:rPr>
            <a:t>; </a:t>
          </a:r>
          <a:r>
            <a:rPr lang="en-US" dirty="0" err="1" smtClean="0">
              <a:solidFill>
                <a:srgbClr val="002060"/>
              </a:solidFill>
            </a:rPr>
            <a:t>dan</a:t>
          </a:r>
          <a:endParaRPr lang="id-ID" dirty="0">
            <a:solidFill>
              <a:srgbClr val="002060"/>
            </a:solidFill>
          </a:endParaRPr>
        </a:p>
      </dgm:t>
    </dgm:pt>
    <dgm:pt modelId="{03E31F34-083C-4358-91EC-80877F76356C}" type="parTrans" cxnId="{7F4C3661-328B-4945-BD70-3405CE93A6A1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4259AFEA-DC1E-4411-B0E0-F4C29D0963DA}" type="sibTrans" cxnId="{7F4C3661-328B-4945-BD70-3405CE93A6A1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3520E1FE-FC0F-4458-8E44-217D82FC67D6}">
      <dgm:prSet/>
      <dgm:spPr/>
      <dgm:t>
        <a:bodyPr/>
        <a:lstStyle/>
        <a:p>
          <a:r>
            <a:rPr lang="en-US" dirty="0" err="1" smtClean="0">
              <a:solidFill>
                <a:srgbClr val="002060"/>
              </a:solidFill>
            </a:rPr>
            <a:t>Surat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Kuasa</a:t>
          </a:r>
          <a:r>
            <a:rPr lang="en-US" dirty="0" smtClean="0">
              <a:solidFill>
                <a:srgbClr val="002060"/>
              </a:solidFill>
            </a:rPr>
            <a:t>/</a:t>
          </a:r>
          <a:r>
            <a:rPr lang="en-US" dirty="0" err="1" smtClean="0">
              <a:solidFill>
                <a:srgbClr val="002060"/>
              </a:solidFill>
            </a:rPr>
            <a:t>Surat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Tugas</a:t>
          </a:r>
          <a:r>
            <a:rPr lang="en-US" dirty="0" smtClean="0">
              <a:solidFill>
                <a:srgbClr val="002060"/>
              </a:solidFill>
            </a:rPr>
            <a:t>.</a:t>
          </a:r>
          <a:endParaRPr lang="id-ID" dirty="0">
            <a:solidFill>
              <a:srgbClr val="002060"/>
            </a:solidFill>
          </a:endParaRPr>
        </a:p>
      </dgm:t>
    </dgm:pt>
    <dgm:pt modelId="{15E79758-EB60-48CA-B6AC-C2128F419C3C}" type="parTrans" cxnId="{69C915E4-C627-4CAF-90FA-E23F69BFBD08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FF28D3CE-2857-4C61-AA15-6C55D576A9B0}" type="sibTrans" cxnId="{69C915E4-C627-4CAF-90FA-E23F69BFBD08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423E48EF-F9CC-4D00-8D8A-299C918D4B17}" type="pres">
      <dgm:prSet presAssocID="{7EB94FC9-0BF3-4F38-81A0-18BF24DB67A1}" presName="linear" presStyleCnt="0">
        <dgm:presLayoutVars>
          <dgm:animLvl val="lvl"/>
          <dgm:resizeHandles val="exact"/>
        </dgm:presLayoutVars>
      </dgm:prSet>
      <dgm:spPr/>
    </dgm:pt>
    <dgm:pt modelId="{9C528400-C0FF-4D2C-8366-BEF1CC154CBF}" type="pres">
      <dgm:prSet presAssocID="{E5B2DAFF-B98F-4FC7-807B-413DE43DEFE0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503632D2-565C-4AE0-B9D6-EFA79A56E9ED}" type="pres">
      <dgm:prSet presAssocID="{E5B2DAFF-B98F-4FC7-807B-413DE43DEFE0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959C5DB5-53EF-446A-8CE6-7BF51CF2F794}" type="pres">
      <dgm:prSet presAssocID="{99B53EC6-B511-489F-BD46-CBBE9465A48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B44AB030-880D-41B7-B5BF-31A646A274A2}" type="pres">
      <dgm:prSet presAssocID="{99B53EC6-B511-489F-BD46-CBBE9465A484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BA14B89D-1E92-4E90-8332-95E8CE18DFAB}" type="presOf" srcId="{8C552870-B261-467A-A5BB-B4BE7F0CFC3F}" destId="{503632D2-565C-4AE0-B9D6-EFA79A56E9ED}" srcOrd="0" destOrd="1" presId="urn:microsoft.com/office/officeart/2005/8/layout/vList2"/>
    <dgm:cxn modelId="{7F4C3661-328B-4945-BD70-3405CE93A6A1}" srcId="{99B53EC6-B511-489F-BD46-CBBE9465A484}" destId="{DBF8B146-5C1F-48FC-B8B7-EA0DDC1E566C}" srcOrd="1" destOrd="0" parTransId="{03E31F34-083C-4358-91EC-80877F76356C}" sibTransId="{4259AFEA-DC1E-4411-B0E0-F4C29D0963DA}"/>
    <dgm:cxn modelId="{8CFBED2B-30FA-4311-92A5-9EFCC4E9C1B6}" type="presOf" srcId="{60431445-330F-4D98-801F-B9EF5A21488E}" destId="{B44AB030-880D-41B7-B5BF-31A646A274A2}" srcOrd="0" destOrd="0" presId="urn:microsoft.com/office/officeart/2005/8/layout/vList2"/>
    <dgm:cxn modelId="{0C94D4C9-BC69-4809-B61A-3CD1452DE2BE}" type="presOf" srcId="{E5B2DAFF-B98F-4FC7-807B-413DE43DEFE0}" destId="{9C528400-C0FF-4D2C-8366-BEF1CC154CBF}" srcOrd="0" destOrd="0" presId="urn:microsoft.com/office/officeart/2005/8/layout/vList2"/>
    <dgm:cxn modelId="{A72B5900-4871-4865-B31D-0FDB2B3B5318}" type="presOf" srcId="{70E2A200-6EE8-4477-89B6-12764EF95EBE}" destId="{503632D2-565C-4AE0-B9D6-EFA79A56E9ED}" srcOrd="0" destOrd="0" presId="urn:microsoft.com/office/officeart/2005/8/layout/vList2"/>
    <dgm:cxn modelId="{935400A3-7338-4012-836D-0DBC812FA81B}" type="presOf" srcId="{3520E1FE-FC0F-4458-8E44-217D82FC67D6}" destId="{B44AB030-880D-41B7-B5BF-31A646A274A2}" srcOrd="0" destOrd="2" presId="urn:microsoft.com/office/officeart/2005/8/layout/vList2"/>
    <dgm:cxn modelId="{DE7586B1-458C-4F1F-86D3-93EC419A3152}" srcId="{E5B2DAFF-B98F-4FC7-807B-413DE43DEFE0}" destId="{8C552870-B261-467A-A5BB-B4BE7F0CFC3F}" srcOrd="1" destOrd="0" parTransId="{3C15F2BB-3A04-4436-91CB-3E5323CD7DF0}" sibTransId="{646331E3-2874-4CEA-8188-D3A56F2B7A6C}"/>
    <dgm:cxn modelId="{A2635272-36B8-44E0-AAB5-C79C0AE808B4}" type="presOf" srcId="{DBF8B146-5C1F-48FC-B8B7-EA0DDC1E566C}" destId="{B44AB030-880D-41B7-B5BF-31A646A274A2}" srcOrd="0" destOrd="1" presId="urn:microsoft.com/office/officeart/2005/8/layout/vList2"/>
    <dgm:cxn modelId="{69C915E4-C627-4CAF-90FA-E23F69BFBD08}" srcId="{99B53EC6-B511-489F-BD46-CBBE9465A484}" destId="{3520E1FE-FC0F-4458-8E44-217D82FC67D6}" srcOrd="2" destOrd="0" parTransId="{15E79758-EB60-48CA-B6AC-C2128F419C3C}" sibTransId="{FF28D3CE-2857-4C61-AA15-6C55D576A9B0}"/>
    <dgm:cxn modelId="{B819A36B-A2B3-4368-B7BA-E55BAAA7DB07}" srcId="{99B53EC6-B511-489F-BD46-CBBE9465A484}" destId="{60431445-330F-4D98-801F-B9EF5A21488E}" srcOrd="0" destOrd="0" parTransId="{E177C996-A66D-4EEE-B92E-3E50954101EE}" sibTransId="{0DFD60C2-3CE7-4551-B119-23C1F7F05C88}"/>
    <dgm:cxn modelId="{38F3F516-D124-4A28-B5F2-56BAE85AB378}" type="presOf" srcId="{7EB94FC9-0BF3-4F38-81A0-18BF24DB67A1}" destId="{423E48EF-F9CC-4D00-8D8A-299C918D4B17}" srcOrd="0" destOrd="0" presId="urn:microsoft.com/office/officeart/2005/8/layout/vList2"/>
    <dgm:cxn modelId="{4952A7A6-B64F-4B28-A2A1-69647A68D7FB}" type="presOf" srcId="{99B53EC6-B511-489F-BD46-CBBE9465A484}" destId="{959C5DB5-53EF-446A-8CE6-7BF51CF2F794}" srcOrd="0" destOrd="0" presId="urn:microsoft.com/office/officeart/2005/8/layout/vList2"/>
    <dgm:cxn modelId="{C6FD93A6-A209-481B-9BA8-2CD4179233FD}" srcId="{7EB94FC9-0BF3-4F38-81A0-18BF24DB67A1}" destId="{99B53EC6-B511-489F-BD46-CBBE9465A484}" srcOrd="1" destOrd="0" parTransId="{0A436942-6B56-4014-A54F-B547E9531EE8}" sibTransId="{24AEB571-8272-4BF0-8712-981898AFC147}"/>
    <dgm:cxn modelId="{662A97E7-0B0E-4332-9BDB-3749DCD7B8AB}" srcId="{E5B2DAFF-B98F-4FC7-807B-413DE43DEFE0}" destId="{70E2A200-6EE8-4477-89B6-12764EF95EBE}" srcOrd="0" destOrd="0" parTransId="{D2AE4A0D-EC46-4F62-8445-25543DF6BFE0}" sibTransId="{93E29F34-7C3D-4DD9-B4CF-ADF91FF358E5}"/>
    <dgm:cxn modelId="{EE2FA5C7-87BE-4FC7-A2A6-A8CF7620F9C2}" srcId="{7EB94FC9-0BF3-4F38-81A0-18BF24DB67A1}" destId="{E5B2DAFF-B98F-4FC7-807B-413DE43DEFE0}" srcOrd="0" destOrd="0" parTransId="{9236D077-A415-4B69-8891-DAEA84228835}" sibTransId="{82B605BB-694C-4F0A-B2E5-77701C3DF390}"/>
    <dgm:cxn modelId="{D9A31BB4-95AA-4F67-B1F9-BB8B5F81B596}" type="presParOf" srcId="{423E48EF-F9CC-4D00-8D8A-299C918D4B17}" destId="{9C528400-C0FF-4D2C-8366-BEF1CC154CBF}" srcOrd="0" destOrd="0" presId="urn:microsoft.com/office/officeart/2005/8/layout/vList2"/>
    <dgm:cxn modelId="{31316D25-A3FD-4AC2-96F3-6E736C7AE645}" type="presParOf" srcId="{423E48EF-F9CC-4D00-8D8A-299C918D4B17}" destId="{503632D2-565C-4AE0-B9D6-EFA79A56E9ED}" srcOrd="1" destOrd="0" presId="urn:microsoft.com/office/officeart/2005/8/layout/vList2"/>
    <dgm:cxn modelId="{796AF931-21AE-4B0A-8BCF-71BFA78CED8C}" type="presParOf" srcId="{423E48EF-F9CC-4D00-8D8A-299C918D4B17}" destId="{959C5DB5-53EF-446A-8CE6-7BF51CF2F794}" srcOrd="2" destOrd="0" presId="urn:microsoft.com/office/officeart/2005/8/layout/vList2"/>
    <dgm:cxn modelId="{9889B1CC-BF9B-4A70-90E0-71E257766FCF}" type="presParOf" srcId="{423E48EF-F9CC-4D00-8D8A-299C918D4B17}" destId="{B44AB030-880D-41B7-B5BF-31A646A274A2}" srcOrd="3" destOrd="0" presId="urn:microsoft.com/office/officeart/2005/8/layout/vList2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EB94FC9-0BF3-4F38-81A0-18BF24DB67A1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id-ID"/>
        </a:p>
      </dgm:t>
    </dgm:pt>
    <dgm:pt modelId="{E5B2DAFF-B98F-4FC7-807B-413DE43DEFE0}">
      <dgm:prSet phldrT="[Text]"/>
      <dgm:spPr/>
      <dgm:t>
        <a:bodyPr/>
        <a:lstStyle/>
        <a:p>
          <a:r>
            <a:rPr lang="en-US" dirty="0" err="1" smtClean="0">
              <a:solidFill>
                <a:srgbClr val="002060"/>
              </a:solidFill>
            </a:rPr>
            <a:t>Kejaksaan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sebagai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Pengacara</a:t>
          </a:r>
          <a:r>
            <a:rPr lang="en-US" dirty="0" smtClean="0">
              <a:solidFill>
                <a:srgbClr val="002060"/>
              </a:solidFill>
            </a:rPr>
            <a:t> Negara</a:t>
          </a:r>
          <a:endParaRPr lang="id-ID" dirty="0">
            <a:solidFill>
              <a:srgbClr val="002060"/>
            </a:solidFill>
          </a:endParaRPr>
        </a:p>
      </dgm:t>
    </dgm:pt>
    <dgm:pt modelId="{9236D077-A415-4B69-8891-DAEA84228835}" type="parTrans" cxnId="{EE2FA5C7-87BE-4FC7-A2A6-A8CF7620F9C2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82B605BB-694C-4F0A-B2E5-77701C3DF390}" type="sibTrans" cxnId="{EE2FA5C7-87BE-4FC7-A2A6-A8CF7620F9C2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70E2A200-6EE8-4477-89B6-12764EF95EBE}">
      <dgm:prSet phldrT="[Text]"/>
      <dgm:spPr/>
      <dgm:t>
        <a:bodyPr/>
        <a:lstStyle/>
        <a:p>
          <a:r>
            <a:rPr lang="en-US" dirty="0" smtClean="0">
              <a:solidFill>
                <a:srgbClr val="002060"/>
              </a:solidFill>
            </a:rPr>
            <a:t>K</a:t>
          </a:r>
          <a:r>
            <a:rPr lang="id-ID" dirty="0" smtClean="0">
              <a:solidFill>
                <a:srgbClr val="002060"/>
              </a:solidFill>
            </a:rPr>
            <a:t>TP </a:t>
          </a:r>
          <a:r>
            <a:rPr lang="en-US" dirty="0" err="1" smtClean="0">
              <a:solidFill>
                <a:srgbClr val="002060"/>
              </a:solidFill>
            </a:rPr>
            <a:t>atau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Surat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Keterangan</a:t>
          </a:r>
          <a:r>
            <a:rPr lang="id-ID" dirty="0" smtClean="0">
              <a:solidFill>
                <a:srgbClr val="002060"/>
              </a:solidFill>
            </a:rPr>
            <a:t> P</a:t>
          </a:r>
          <a:r>
            <a:rPr lang="en-US" dirty="0" err="1" smtClean="0">
              <a:solidFill>
                <a:srgbClr val="002060"/>
              </a:solidFill>
            </a:rPr>
            <a:t>engganti</a:t>
          </a:r>
          <a:r>
            <a:rPr lang="en-US" dirty="0" smtClean="0">
              <a:solidFill>
                <a:srgbClr val="002060"/>
              </a:solidFill>
            </a:rPr>
            <a:t> KTP;</a:t>
          </a:r>
          <a:endParaRPr lang="id-ID" dirty="0">
            <a:solidFill>
              <a:srgbClr val="002060"/>
            </a:solidFill>
          </a:endParaRPr>
        </a:p>
      </dgm:t>
    </dgm:pt>
    <dgm:pt modelId="{D2AE4A0D-EC46-4F62-8445-25543DF6BFE0}" type="parTrans" cxnId="{662A97E7-0B0E-4332-9BDB-3749DCD7B8AB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93E29F34-7C3D-4DD9-B4CF-ADF91FF358E5}" type="sibTrans" cxnId="{662A97E7-0B0E-4332-9BDB-3749DCD7B8AB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99B53EC6-B511-489F-BD46-CBBE9465A484}">
      <dgm:prSet phldrT="[Text]"/>
      <dgm:spPr/>
      <dgm:t>
        <a:bodyPr/>
        <a:lstStyle/>
        <a:p>
          <a:r>
            <a:rPr lang="en-US" dirty="0" err="1" smtClean="0">
              <a:solidFill>
                <a:srgbClr val="002060"/>
              </a:solidFill>
            </a:rPr>
            <a:t>Badan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Hukum</a:t>
          </a:r>
          <a:endParaRPr lang="id-ID" dirty="0">
            <a:solidFill>
              <a:srgbClr val="002060"/>
            </a:solidFill>
          </a:endParaRPr>
        </a:p>
      </dgm:t>
    </dgm:pt>
    <dgm:pt modelId="{0A436942-6B56-4014-A54F-B547E9531EE8}" type="parTrans" cxnId="{C6FD93A6-A209-481B-9BA8-2CD4179233FD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24AEB571-8272-4BF0-8712-981898AFC147}" type="sibTrans" cxnId="{C6FD93A6-A209-481B-9BA8-2CD4179233FD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60431445-330F-4D98-801F-B9EF5A21488E}">
      <dgm:prSet phldrT="[Text]"/>
      <dgm:spPr/>
      <dgm:t>
        <a:bodyPr/>
        <a:lstStyle/>
        <a:p>
          <a:r>
            <a:rPr lang="en-US" dirty="0" smtClean="0">
              <a:solidFill>
                <a:srgbClr val="002060"/>
              </a:solidFill>
            </a:rPr>
            <a:t>K</a:t>
          </a:r>
          <a:r>
            <a:rPr lang="id-ID" dirty="0" smtClean="0">
              <a:solidFill>
                <a:srgbClr val="002060"/>
              </a:solidFill>
            </a:rPr>
            <a:t>TP </a:t>
          </a:r>
          <a:r>
            <a:rPr lang="en-US" dirty="0" err="1" smtClean="0">
              <a:solidFill>
                <a:srgbClr val="002060"/>
              </a:solidFill>
            </a:rPr>
            <a:t>atau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Surat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Keterangan</a:t>
          </a:r>
          <a:r>
            <a:rPr lang="id-ID" dirty="0" smtClean="0">
              <a:solidFill>
                <a:srgbClr val="002060"/>
              </a:solidFill>
            </a:rPr>
            <a:t> P</a:t>
          </a:r>
          <a:r>
            <a:rPr lang="en-US" dirty="0" err="1" smtClean="0">
              <a:solidFill>
                <a:srgbClr val="002060"/>
              </a:solidFill>
            </a:rPr>
            <a:t>engganti</a:t>
          </a:r>
          <a:r>
            <a:rPr lang="en-US" dirty="0" smtClean="0">
              <a:solidFill>
                <a:srgbClr val="002060"/>
              </a:solidFill>
            </a:rPr>
            <a:t> KTP;</a:t>
          </a:r>
          <a:endParaRPr lang="id-ID" dirty="0">
            <a:solidFill>
              <a:srgbClr val="002060"/>
            </a:solidFill>
          </a:endParaRPr>
        </a:p>
      </dgm:t>
    </dgm:pt>
    <dgm:pt modelId="{E177C996-A66D-4EEE-B92E-3E50954101EE}" type="parTrans" cxnId="{B819A36B-A2B3-4368-B7BA-E55BAAA7DB07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0DFD60C2-3CE7-4551-B119-23C1F7F05C88}" type="sibTrans" cxnId="{B819A36B-A2B3-4368-B7BA-E55BAAA7DB07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DBF8B146-5C1F-48FC-B8B7-EA0DDC1E566C}">
      <dgm:prSet/>
      <dgm:spPr/>
      <dgm:t>
        <a:bodyPr/>
        <a:lstStyle/>
        <a:p>
          <a:r>
            <a:rPr lang="en-US" dirty="0" err="1" smtClean="0">
              <a:solidFill>
                <a:srgbClr val="002060"/>
              </a:solidFill>
            </a:rPr>
            <a:t>Surat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Keputusan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sebagaiKaryawan</a:t>
          </a:r>
          <a:r>
            <a:rPr lang="en-US" dirty="0" smtClean="0">
              <a:solidFill>
                <a:srgbClr val="002060"/>
              </a:solidFill>
            </a:rPr>
            <a:t>; </a:t>
          </a:r>
          <a:r>
            <a:rPr lang="en-US" dirty="0" err="1" smtClean="0">
              <a:solidFill>
                <a:srgbClr val="002060"/>
              </a:solidFill>
            </a:rPr>
            <a:t>dan</a:t>
          </a:r>
          <a:endParaRPr lang="id-ID" dirty="0">
            <a:solidFill>
              <a:srgbClr val="002060"/>
            </a:solidFill>
          </a:endParaRPr>
        </a:p>
      </dgm:t>
    </dgm:pt>
    <dgm:pt modelId="{03E31F34-083C-4358-91EC-80877F76356C}" type="parTrans" cxnId="{7F4C3661-328B-4945-BD70-3405CE93A6A1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4259AFEA-DC1E-4411-B0E0-F4C29D0963DA}" type="sibTrans" cxnId="{7F4C3661-328B-4945-BD70-3405CE93A6A1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D19CD477-9371-45E9-B93A-9EA4C9882578}">
      <dgm:prSet/>
      <dgm:spPr/>
      <dgm:t>
        <a:bodyPr/>
        <a:lstStyle/>
        <a:p>
          <a:r>
            <a:rPr lang="en-US" dirty="0" err="1" smtClean="0">
              <a:solidFill>
                <a:srgbClr val="002060"/>
              </a:solidFill>
            </a:rPr>
            <a:t>KartuPegawai</a:t>
          </a:r>
          <a:r>
            <a:rPr lang="en-US" dirty="0" smtClean="0">
              <a:solidFill>
                <a:srgbClr val="002060"/>
              </a:solidFill>
            </a:rPr>
            <a:t>; </a:t>
          </a:r>
          <a:r>
            <a:rPr lang="en-US" dirty="0" err="1" smtClean="0">
              <a:solidFill>
                <a:srgbClr val="002060"/>
              </a:solidFill>
            </a:rPr>
            <a:t>dan</a:t>
          </a:r>
          <a:endParaRPr lang="id-ID" dirty="0">
            <a:solidFill>
              <a:srgbClr val="002060"/>
            </a:solidFill>
          </a:endParaRPr>
        </a:p>
      </dgm:t>
    </dgm:pt>
    <dgm:pt modelId="{931984E6-0FCA-4466-A3A6-C911A006861A}" type="parTrans" cxnId="{7BCEC241-BEA9-42E2-9A47-D143648575CE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102C6A4E-6484-4CDB-B7FA-7A3A119128B1}" type="sibTrans" cxnId="{7BCEC241-BEA9-42E2-9A47-D143648575CE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B66F4353-B31A-4897-B6A8-54F48095DDD0}">
      <dgm:prSet/>
      <dgm:spPr/>
      <dgm:t>
        <a:bodyPr/>
        <a:lstStyle/>
        <a:p>
          <a:r>
            <a:rPr lang="en-US" dirty="0" err="1" smtClean="0">
              <a:solidFill>
                <a:srgbClr val="002060"/>
              </a:solidFill>
            </a:rPr>
            <a:t>Surat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Kuasa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dan</a:t>
          </a:r>
          <a:r>
            <a:rPr lang="en-US" dirty="0" smtClean="0">
              <a:solidFill>
                <a:srgbClr val="002060"/>
              </a:solidFill>
            </a:rPr>
            <a:t>/</a:t>
          </a:r>
          <a:r>
            <a:rPr lang="en-US" dirty="0" err="1" smtClean="0">
              <a:solidFill>
                <a:srgbClr val="002060"/>
              </a:solidFill>
            </a:rPr>
            <a:t>atau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Surat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Tuga</a:t>
          </a:r>
          <a:r>
            <a:rPr lang="id-ID" dirty="0" smtClean="0">
              <a:solidFill>
                <a:srgbClr val="002060"/>
              </a:solidFill>
            </a:rPr>
            <a:t>s</a:t>
          </a:r>
          <a:endParaRPr lang="id-ID" dirty="0">
            <a:solidFill>
              <a:srgbClr val="002060"/>
            </a:solidFill>
          </a:endParaRPr>
        </a:p>
      </dgm:t>
    </dgm:pt>
    <dgm:pt modelId="{C74C8372-171C-4D2F-9C7C-4016EE31EFDC}" type="parTrans" cxnId="{F84129AC-3ED3-4766-AA1F-8D8A930FB849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99301A5F-5A4F-459A-AE1C-B3BAF6550AC3}" type="sibTrans" cxnId="{F84129AC-3ED3-4766-AA1F-8D8A930FB849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0389D8F1-6AEF-4DA3-A181-4AD2FDE8FD23}">
      <dgm:prSet/>
      <dgm:spPr/>
      <dgm:t>
        <a:bodyPr/>
        <a:lstStyle/>
        <a:p>
          <a:r>
            <a:rPr lang="en-US" dirty="0" err="1" smtClean="0">
              <a:solidFill>
                <a:srgbClr val="002060"/>
              </a:solidFill>
            </a:rPr>
            <a:t>Surat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KuasaKhusus</a:t>
          </a:r>
          <a:endParaRPr lang="id-ID" dirty="0">
            <a:solidFill>
              <a:srgbClr val="002060"/>
            </a:solidFill>
          </a:endParaRPr>
        </a:p>
      </dgm:t>
    </dgm:pt>
    <dgm:pt modelId="{F4006C91-0A3C-4062-B914-BF1ACF097C99}" type="parTrans" cxnId="{242BDBC8-BACE-4468-B369-8836D36B1A42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6BB56070-77F9-44E5-96E2-7C060DACD01C}" type="sibTrans" cxnId="{242BDBC8-BACE-4468-B369-8836D36B1A42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423E48EF-F9CC-4D00-8D8A-299C918D4B17}" type="pres">
      <dgm:prSet presAssocID="{7EB94FC9-0BF3-4F38-81A0-18BF24DB67A1}" presName="linear" presStyleCnt="0">
        <dgm:presLayoutVars>
          <dgm:animLvl val="lvl"/>
          <dgm:resizeHandles val="exact"/>
        </dgm:presLayoutVars>
      </dgm:prSet>
      <dgm:spPr/>
    </dgm:pt>
    <dgm:pt modelId="{9C528400-C0FF-4D2C-8366-BEF1CC154CBF}" type="pres">
      <dgm:prSet presAssocID="{E5B2DAFF-B98F-4FC7-807B-413DE43DEFE0}" presName="parentText" presStyleLbl="node1" presStyleIdx="0" presStyleCnt="2" custLinFactY="-200000" custLinFactNeighborX="-5691" custLinFactNeighborY="-257924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503632D2-565C-4AE0-B9D6-EFA79A56E9ED}" type="pres">
      <dgm:prSet presAssocID="{E5B2DAFF-B98F-4FC7-807B-413DE43DEFE0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959C5DB5-53EF-446A-8CE6-7BF51CF2F794}" type="pres">
      <dgm:prSet presAssocID="{99B53EC6-B511-489F-BD46-CBBE9465A48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B44AB030-880D-41B7-B5BF-31A646A274A2}" type="pres">
      <dgm:prSet presAssocID="{99B53EC6-B511-489F-BD46-CBBE9465A484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7F4C3661-328B-4945-BD70-3405CE93A6A1}" srcId="{99B53EC6-B511-489F-BD46-CBBE9465A484}" destId="{DBF8B146-5C1F-48FC-B8B7-EA0DDC1E566C}" srcOrd="1" destOrd="0" parTransId="{03E31F34-083C-4358-91EC-80877F76356C}" sibTransId="{4259AFEA-DC1E-4411-B0E0-F4C29D0963DA}"/>
    <dgm:cxn modelId="{7BCEC241-BEA9-42E2-9A47-D143648575CE}" srcId="{E5B2DAFF-B98F-4FC7-807B-413DE43DEFE0}" destId="{D19CD477-9371-45E9-B93A-9EA4C9882578}" srcOrd="1" destOrd="0" parTransId="{931984E6-0FCA-4466-A3A6-C911A006861A}" sibTransId="{102C6A4E-6484-4CDB-B7FA-7A3A119128B1}"/>
    <dgm:cxn modelId="{7CE31E2A-FCA8-4E5D-A2E8-17003CB38374}" type="presOf" srcId="{D19CD477-9371-45E9-B93A-9EA4C9882578}" destId="{503632D2-565C-4AE0-B9D6-EFA79A56E9ED}" srcOrd="0" destOrd="1" presId="urn:microsoft.com/office/officeart/2005/8/layout/vList2"/>
    <dgm:cxn modelId="{E5827CBF-918A-4CAC-AD0C-1310A42FB54D}" type="presOf" srcId="{70E2A200-6EE8-4477-89B6-12764EF95EBE}" destId="{503632D2-565C-4AE0-B9D6-EFA79A56E9ED}" srcOrd="0" destOrd="0" presId="urn:microsoft.com/office/officeart/2005/8/layout/vList2"/>
    <dgm:cxn modelId="{42FF1700-C1C0-416E-AA30-1776D4FA3D11}" type="presOf" srcId="{B66F4353-B31A-4897-B6A8-54F48095DDD0}" destId="{503632D2-565C-4AE0-B9D6-EFA79A56E9ED}" srcOrd="0" destOrd="2" presId="urn:microsoft.com/office/officeart/2005/8/layout/vList2"/>
    <dgm:cxn modelId="{B2A52B04-953B-481E-AB36-BCCEA95FDCB1}" type="presOf" srcId="{0389D8F1-6AEF-4DA3-A181-4AD2FDE8FD23}" destId="{B44AB030-880D-41B7-B5BF-31A646A274A2}" srcOrd="0" destOrd="2" presId="urn:microsoft.com/office/officeart/2005/8/layout/vList2"/>
    <dgm:cxn modelId="{242BDBC8-BACE-4468-B369-8836D36B1A42}" srcId="{99B53EC6-B511-489F-BD46-CBBE9465A484}" destId="{0389D8F1-6AEF-4DA3-A181-4AD2FDE8FD23}" srcOrd="2" destOrd="0" parTransId="{F4006C91-0A3C-4062-B914-BF1ACF097C99}" sibTransId="{6BB56070-77F9-44E5-96E2-7C060DACD01C}"/>
    <dgm:cxn modelId="{F84129AC-3ED3-4766-AA1F-8D8A930FB849}" srcId="{E5B2DAFF-B98F-4FC7-807B-413DE43DEFE0}" destId="{B66F4353-B31A-4897-B6A8-54F48095DDD0}" srcOrd="2" destOrd="0" parTransId="{C74C8372-171C-4D2F-9C7C-4016EE31EFDC}" sibTransId="{99301A5F-5A4F-459A-AE1C-B3BAF6550AC3}"/>
    <dgm:cxn modelId="{380EE7BB-723D-4A42-99D7-190A5616C153}" type="presOf" srcId="{60431445-330F-4D98-801F-B9EF5A21488E}" destId="{B44AB030-880D-41B7-B5BF-31A646A274A2}" srcOrd="0" destOrd="0" presId="urn:microsoft.com/office/officeart/2005/8/layout/vList2"/>
    <dgm:cxn modelId="{B819A36B-A2B3-4368-B7BA-E55BAAA7DB07}" srcId="{99B53EC6-B511-489F-BD46-CBBE9465A484}" destId="{60431445-330F-4D98-801F-B9EF5A21488E}" srcOrd="0" destOrd="0" parTransId="{E177C996-A66D-4EEE-B92E-3E50954101EE}" sibTransId="{0DFD60C2-3CE7-4551-B119-23C1F7F05C88}"/>
    <dgm:cxn modelId="{E754F346-23D8-4EB7-8412-BE9A2DC2756A}" type="presOf" srcId="{99B53EC6-B511-489F-BD46-CBBE9465A484}" destId="{959C5DB5-53EF-446A-8CE6-7BF51CF2F794}" srcOrd="0" destOrd="0" presId="urn:microsoft.com/office/officeart/2005/8/layout/vList2"/>
    <dgm:cxn modelId="{2C60328B-D78A-4FE8-9F85-27A11C2770CF}" type="presOf" srcId="{DBF8B146-5C1F-48FC-B8B7-EA0DDC1E566C}" destId="{B44AB030-880D-41B7-B5BF-31A646A274A2}" srcOrd="0" destOrd="1" presId="urn:microsoft.com/office/officeart/2005/8/layout/vList2"/>
    <dgm:cxn modelId="{C6FD93A6-A209-481B-9BA8-2CD4179233FD}" srcId="{7EB94FC9-0BF3-4F38-81A0-18BF24DB67A1}" destId="{99B53EC6-B511-489F-BD46-CBBE9465A484}" srcOrd="1" destOrd="0" parTransId="{0A436942-6B56-4014-A54F-B547E9531EE8}" sibTransId="{24AEB571-8272-4BF0-8712-981898AFC147}"/>
    <dgm:cxn modelId="{9287FAD0-1B58-436E-B7C8-F51EC67A9B10}" type="presOf" srcId="{E5B2DAFF-B98F-4FC7-807B-413DE43DEFE0}" destId="{9C528400-C0FF-4D2C-8366-BEF1CC154CBF}" srcOrd="0" destOrd="0" presId="urn:microsoft.com/office/officeart/2005/8/layout/vList2"/>
    <dgm:cxn modelId="{662A97E7-0B0E-4332-9BDB-3749DCD7B8AB}" srcId="{E5B2DAFF-B98F-4FC7-807B-413DE43DEFE0}" destId="{70E2A200-6EE8-4477-89B6-12764EF95EBE}" srcOrd="0" destOrd="0" parTransId="{D2AE4A0D-EC46-4F62-8445-25543DF6BFE0}" sibTransId="{93E29F34-7C3D-4DD9-B4CF-ADF91FF358E5}"/>
    <dgm:cxn modelId="{D36A31C0-012B-4699-8E1E-2C66AD27E82F}" type="presOf" srcId="{7EB94FC9-0BF3-4F38-81A0-18BF24DB67A1}" destId="{423E48EF-F9CC-4D00-8D8A-299C918D4B17}" srcOrd="0" destOrd="0" presId="urn:microsoft.com/office/officeart/2005/8/layout/vList2"/>
    <dgm:cxn modelId="{EE2FA5C7-87BE-4FC7-A2A6-A8CF7620F9C2}" srcId="{7EB94FC9-0BF3-4F38-81A0-18BF24DB67A1}" destId="{E5B2DAFF-B98F-4FC7-807B-413DE43DEFE0}" srcOrd="0" destOrd="0" parTransId="{9236D077-A415-4B69-8891-DAEA84228835}" sibTransId="{82B605BB-694C-4F0A-B2E5-77701C3DF390}"/>
    <dgm:cxn modelId="{575A7456-166C-4C40-91F9-0536910A0A6B}" type="presParOf" srcId="{423E48EF-F9CC-4D00-8D8A-299C918D4B17}" destId="{9C528400-C0FF-4D2C-8366-BEF1CC154CBF}" srcOrd="0" destOrd="0" presId="urn:microsoft.com/office/officeart/2005/8/layout/vList2"/>
    <dgm:cxn modelId="{7F1510F2-4323-489F-8D3E-7A39949953F6}" type="presParOf" srcId="{423E48EF-F9CC-4D00-8D8A-299C918D4B17}" destId="{503632D2-565C-4AE0-B9D6-EFA79A56E9ED}" srcOrd="1" destOrd="0" presId="urn:microsoft.com/office/officeart/2005/8/layout/vList2"/>
    <dgm:cxn modelId="{D8E78B98-F38E-4803-863C-9E4379421F4A}" type="presParOf" srcId="{423E48EF-F9CC-4D00-8D8A-299C918D4B17}" destId="{959C5DB5-53EF-446A-8CE6-7BF51CF2F794}" srcOrd="2" destOrd="0" presId="urn:microsoft.com/office/officeart/2005/8/layout/vList2"/>
    <dgm:cxn modelId="{2DB91FB5-10DC-4165-876A-4C32D2A91553}" type="presParOf" srcId="{423E48EF-F9CC-4D00-8D8A-299C918D4B17}" destId="{B44AB030-880D-41B7-B5BF-31A646A274A2}" srcOrd="3" destOrd="0" presId="urn:microsoft.com/office/officeart/2005/8/layout/vList2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EB94FC9-0BF3-4F38-81A0-18BF24DB67A1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id-ID"/>
        </a:p>
      </dgm:t>
    </dgm:pt>
    <dgm:pt modelId="{E5B2DAFF-B98F-4FC7-807B-413DE43DEFE0}">
      <dgm:prSet phldrT="[Text]"/>
      <dgm:spPr/>
      <dgm:t>
        <a:bodyPr/>
        <a:lstStyle/>
        <a:p>
          <a:r>
            <a:rPr lang="en-US" dirty="0" err="1" smtClean="0">
              <a:solidFill>
                <a:srgbClr val="002060"/>
              </a:solidFill>
            </a:rPr>
            <a:t>Kuasa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Insidentil</a:t>
          </a:r>
          <a:endParaRPr lang="id-ID" dirty="0">
            <a:solidFill>
              <a:srgbClr val="002060"/>
            </a:solidFill>
          </a:endParaRPr>
        </a:p>
      </dgm:t>
    </dgm:pt>
    <dgm:pt modelId="{9236D077-A415-4B69-8891-DAEA84228835}" type="parTrans" cxnId="{EE2FA5C7-87BE-4FC7-A2A6-A8CF7620F9C2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82B605BB-694C-4F0A-B2E5-77701C3DF390}" type="sibTrans" cxnId="{EE2FA5C7-87BE-4FC7-A2A6-A8CF7620F9C2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70E2A200-6EE8-4477-89B6-12764EF95EBE}">
      <dgm:prSet phldrT="[Text]"/>
      <dgm:spPr/>
      <dgm:t>
        <a:bodyPr/>
        <a:lstStyle/>
        <a:p>
          <a:r>
            <a:rPr lang="en-US" dirty="0" smtClean="0">
              <a:solidFill>
                <a:srgbClr val="002060"/>
              </a:solidFill>
            </a:rPr>
            <a:t>K</a:t>
          </a:r>
          <a:r>
            <a:rPr lang="id-ID" dirty="0" smtClean="0">
              <a:solidFill>
                <a:srgbClr val="002060"/>
              </a:solidFill>
            </a:rPr>
            <a:t>TP dan/</a:t>
          </a:r>
          <a:r>
            <a:rPr lang="en-US" dirty="0" err="1" smtClean="0">
              <a:solidFill>
                <a:srgbClr val="002060"/>
              </a:solidFill>
            </a:rPr>
            <a:t>atau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Surat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Keterangan</a:t>
          </a:r>
          <a:r>
            <a:rPr lang="id-ID" dirty="0" smtClean="0">
              <a:solidFill>
                <a:srgbClr val="002060"/>
              </a:solidFill>
            </a:rPr>
            <a:t> P</a:t>
          </a:r>
          <a:r>
            <a:rPr lang="en-US" dirty="0" err="1" smtClean="0">
              <a:solidFill>
                <a:srgbClr val="002060"/>
              </a:solidFill>
            </a:rPr>
            <a:t>engganti</a:t>
          </a:r>
          <a:r>
            <a:rPr lang="en-US" dirty="0" smtClean="0">
              <a:solidFill>
                <a:srgbClr val="002060"/>
              </a:solidFill>
            </a:rPr>
            <a:t> KTP</a:t>
          </a:r>
          <a:r>
            <a:rPr lang="id-ID" dirty="0" smtClean="0">
              <a:solidFill>
                <a:srgbClr val="002060"/>
              </a:solidFill>
            </a:rPr>
            <a:t>; atau</a:t>
          </a:r>
          <a:endParaRPr lang="id-ID" dirty="0">
            <a:solidFill>
              <a:srgbClr val="002060"/>
            </a:solidFill>
          </a:endParaRPr>
        </a:p>
      </dgm:t>
    </dgm:pt>
    <dgm:pt modelId="{D2AE4A0D-EC46-4F62-8445-25543DF6BFE0}" type="parTrans" cxnId="{662A97E7-0B0E-4332-9BDB-3749DCD7B8AB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93E29F34-7C3D-4DD9-B4CF-ADF91FF358E5}" type="sibTrans" cxnId="{662A97E7-0B0E-4332-9BDB-3749DCD7B8AB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8C552870-B261-467A-A5BB-B4BE7F0CFC3F}">
      <dgm:prSet/>
      <dgm:spPr/>
      <dgm:t>
        <a:bodyPr/>
        <a:lstStyle/>
        <a:p>
          <a:r>
            <a:rPr lang="en-US" dirty="0" err="1" smtClean="0">
              <a:solidFill>
                <a:srgbClr val="002060"/>
              </a:solidFill>
            </a:rPr>
            <a:t>Surat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Kuasa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Khusus</a:t>
          </a:r>
          <a:r>
            <a:rPr lang="en-US" dirty="0" smtClean="0">
              <a:solidFill>
                <a:srgbClr val="002060"/>
              </a:solidFill>
            </a:rPr>
            <a:t>; </a:t>
          </a:r>
          <a:r>
            <a:rPr lang="en-US" dirty="0" err="1" smtClean="0">
              <a:solidFill>
                <a:srgbClr val="002060"/>
              </a:solidFill>
            </a:rPr>
            <a:t>dan</a:t>
          </a:r>
          <a:endParaRPr lang="id-ID" dirty="0">
            <a:solidFill>
              <a:srgbClr val="002060"/>
            </a:solidFill>
          </a:endParaRPr>
        </a:p>
      </dgm:t>
    </dgm:pt>
    <dgm:pt modelId="{3C15F2BB-3A04-4436-91CB-3E5323CD7DF0}" type="parTrans" cxnId="{DE7586B1-458C-4F1F-86D3-93EC419A3152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646331E3-2874-4CEA-8188-D3A56F2B7A6C}" type="sibTrans" cxnId="{DE7586B1-458C-4F1F-86D3-93EC419A3152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3520E1FE-FC0F-4458-8E44-217D82FC67D6}">
      <dgm:prSet/>
      <dgm:spPr/>
      <dgm:t>
        <a:bodyPr/>
        <a:lstStyle/>
        <a:p>
          <a:r>
            <a:rPr lang="en-US" dirty="0" smtClean="0">
              <a:solidFill>
                <a:srgbClr val="002060"/>
              </a:solidFill>
            </a:rPr>
            <a:t>.</a:t>
          </a:r>
          <a:endParaRPr lang="id-ID" dirty="0">
            <a:solidFill>
              <a:srgbClr val="002060"/>
            </a:solidFill>
          </a:endParaRPr>
        </a:p>
      </dgm:t>
    </dgm:pt>
    <dgm:pt modelId="{15E79758-EB60-48CA-B6AC-C2128F419C3C}" type="parTrans" cxnId="{69C915E4-C627-4CAF-90FA-E23F69BFBD08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FF28D3CE-2857-4C61-AA15-6C55D576A9B0}" type="sibTrans" cxnId="{69C915E4-C627-4CAF-90FA-E23F69BFBD08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F80CCB62-9B2D-4BC2-8CC1-8066AE7242A0}">
      <dgm:prSet/>
      <dgm:spPr/>
      <dgm:t>
        <a:bodyPr/>
        <a:lstStyle/>
        <a:p>
          <a:r>
            <a:rPr lang="en-US" dirty="0" err="1" smtClean="0">
              <a:solidFill>
                <a:srgbClr val="002060"/>
              </a:solidFill>
            </a:rPr>
            <a:t>Ijin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Insidentil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dari</a:t>
          </a:r>
          <a:r>
            <a:rPr lang="id-ID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Ketua</a:t>
          </a:r>
          <a:r>
            <a:rPr lang="en-US" dirty="0" smtClean="0">
              <a:solidFill>
                <a:srgbClr val="002060"/>
              </a:solidFill>
            </a:rPr>
            <a:t> </a:t>
          </a:r>
          <a:r>
            <a:rPr lang="en-US" dirty="0" err="1" smtClean="0">
              <a:solidFill>
                <a:srgbClr val="002060"/>
              </a:solidFill>
            </a:rPr>
            <a:t>Pengadilan</a:t>
          </a:r>
          <a:endParaRPr lang="id-ID" dirty="0">
            <a:solidFill>
              <a:srgbClr val="002060"/>
            </a:solidFill>
          </a:endParaRPr>
        </a:p>
      </dgm:t>
    </dgm:pt>
    <dgm:pt modelId="{9B543B4E-9925-45B7-99E9-4B34642D61AE}" type="parTrans" cxnId="{14ADCA4B-89CC-46E1-AAD9-547A6EC9D72D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7BC82A8D-9788-4A34-B38C-00BADFD61B03}" type="sibTrans" cxnId="{14ADCA4B-89CC-46E1-AAD9-547A6EC9D72D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423E48EF-F9CC-4D00-8D8A-299C918D4B17}" type="pres">
      <dgm:prSet presAssocID="{7EB94FC9-0BF3-4F38-81A0-18BF24DB67A1}" presName="linear" presStyleCnt="0">
        <dgm:presLayoutVars>
          <dgm:animLvl val="lvl"/>
          <dgm:resizeHandles val="exact"/>
        </dgm:presLayoutVars>
      </dgm:prSet>
      <dgm:spPr/>
    </dgm:pt>
    <dgm:pt modelId="{9C528400-C0FF-4D2C-8366-BEF1CC154CBF}" type="pres">
      <dgm:prSet presAssocID="{E5B2DAFF-B98F-4FC7-807B-413DE43DEFE0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503632D2-565C-4AE0-B9D6-EFA79A56E9ED}" type="pres">
      <dgm:prSet presAssocID="{E5B2DAFF-B98F-4FC7-807B-413DE43DEFE0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109AFD9D-0DAA-4F9A-A0AA-AD2A48E5EB66}" type="pres">
      <dgm:prSet presAssocID="{3520E1FE-FC0F-4458-8E44-217D82FC67D6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0D2FD708-5097-46D0-9383-ACA6384FF0B9}" type="presOf" srcId="{F80CCB62-9B2D-4BC2-8CC1-8066AE7242A0}" destId="{503632D2-565C-4AE0-B9D6-EFA79A56E9ED}" srcOrd="0" destOrd="2" presId="urn:microsoft.com/office/officeart/2005/8/layout/vList2"/>
    <dgm:cxn modelId="{AF4AFD41-2C6C-46BF-B688-8AE89DB9B2BD}" type="presOf" srcId="{3520E1FE-FC0F-4458-8E44-217D82FC67D6}" destId="{109AFD9D-0DAA-4F9A-A0AA-AD2A48E5EB66}" srcOrd="0" destOrd="0" presId="urn:microsoft.com/office/officeart/2005/8/layout/vList2"/>
    <dgm:cxn modelId="{2ADE05AB-3B3B-421E-8541-DEF6B263E2BE}" type="presOf" srcId="{70E2A200-6EE8-4477-89B6-12764EF95EBE}" destId="{503632D2-565C-4AE0-B9D6-EFA79A56E9ED}" srcOrd="0" destOrd="0" presId="urn:microsoft.com/office/officeart/2005/8/layout/vList2"/>
    <dgm:cxn modelId="{23309576-BBA3-49E2-9C2D-7F779FED4DC0}" type="presOf" srcId="{E5B2DAFF-B98F-4FC7-807B-413DE43DEFE0}" destId="{9C528400-C0FF-4D2C-8366-BEF1CC154CBF}" srcOrd="0" destOrd="0" presId="urn:microsoft.com/office/officeart/2005/8/layout/vList2"/>
    <dgm:cxn modelId="{3A392129-6101-4F1D-8CD6-45AC8EC86BC8}" type="presOf" srcId="{8C552870-B261-467A-A5BB-B4BE7F0CFC3F}" destId="{503632D2-565C-4AE0-B9D6-EFA79A56E9ED}" srcOrd="0" destOrd="1" presId="urn:microsoft.com/office/officeart/2005/8/layout/vList2"/>
    <dgm:cxn modelId="{576B00C4-D879-4F29-A86D-184DD7E763F7}" type="presOf" srcId="{7EB94FC9-0BF3-4F38-81A0-18BF24DB67A1}" destId="{423E48EF-F9CC-4D00-8D8A-299C918D4B17}" srcOrd="0" destOrd="0" presId="urn:microsoft.com/office/officeart/2005/8/layout/vList2"/>
    <dgm:cxn modelId="{DE7586B1-458C-4F1F-86D3-93EC419A3152}" srcId="{E5B2DAFF-B98F-4FC7-807B-413DE43DEFE0}" destId="{8C552870-B261-467A-A5BB-B4BE7F0CFC3F}" srcOrd="1" destOrd="0" parTransId="{3C15F2BB-3A04-4436-91CB-3E5323CD7DF0}" sibTransId="{646331E3-2874-4CEA-8188-D3A56F2B7A6C}"/>
    <dgm:cxn modelId="{69C915E4-C627-4CAF-90FA-E23F69BFBD08}" srcId="{7EB94FC9-0BF3-4F38-81A0-18BF24DB67A1}" destId="{3520E1FE-FC0F-4458-8E44-217D82FC67D6}" srcOrd="1" destOrd="0" parTransId="{15E79758-EB60-48CA-B6AC-C2128F419C3C}" sibTransId="{FF28D3CE-2857-4C61-AA15-6C55D576A9B0}"/>
    <dgm:cxn modelId="{14ADCA4B-89CC-46E1-AAD9-547A6EC9D72D}" srcId="{E5B2DAFF-B98F-4FC7-807B-413DE43DEFE0}" destId="{F80CCB62-9B2D-4BC2-8CC1-8066AE7242A0}" srcOrd="2" destOrd="0" parTransId="{9B543B4E-9925-45B7-99E9-4B34642D61AE}" sibTransId="{7BC82A8D-9788-4A34-B38C-00BADFD61B03}"/>
    <dgm:cxn modelId="{662A97E7-0B0E-4332-9BDB-3749DCD7B8AB}" srcId="{E5B2DAFF-B98F-4FC7-807B-413DE43DEFE0}" destId="{70E2A200-6EE8-4477-89B6-12764EF95EBE}" srcOrd="0" destOrd="0" parTransId="{D2AE4A0D-EC46-4F62-8445-25543DF6BFE0}" sibTransId="{93E29F34-7C3D-4DD9-B4CF-ADF91FF358E5}"/>
    <dgm:cxn modelId="{EE2FA5C7-87BE-4FC7-A2A6-A8CF7620F9C2}" srcId="{7EB94FC9-0BF3-4F38-81A0-18BF24DB67A1}" destId="{E5B2DAFF-B98F-4FC7-807B-413DE43DEFE0}" srcOrd="0" destOrd="0" parTransId="{9236D077-A415-4B69-8891-DAEA84228835}" sibTransId="{82B605BB-694C-4F0A-B2E5-77701C3DF390}"/>
    <dgm:cxn modelId="{7A47E9BD-8AFF-442A-9579-E1411AE2C460}" type="presParOf" srcId="{423E48EF-F9CC-4D00-8D8A-299C918D4B17}" destId="{9C528400-C0FF-4D2C-8366-BEF1CC154CBF}" srcOrd="0" destOrd="0" presId="urn:microsoft.com/office/officeart/2005/8/layout/vList2"/>
    <dgm:cxn modelId="{34EBCC9F-15D9-4EC1-A6BE-92EF64B0A975}" type="presParOf" srcId="{423E48EF-F9CC-4D00-8D8A-299C918D4B17}" destId="{503632D2-565C-4AE0-B9D6-EFA79A56E9ED}" srcOrd="1" destOrd="0" presId="urn:microsoft.com/office/officeart/2005/8/layout/vList2"/>
    <dgm:cxn modelId="{AEB7D41F-74CE-4D76-AA47-01D59F9AEBEF}" type="presParOf" srcId="{423E48EF-F9CC-4D00-8D8A-299C918D4B17}" destId="{109AFD9D-0DAA-4F9A-A0AA-AD2A48E5EB66}" srcOrd="2" destOrd="0" presId="urn:microsoft.com/office/officeart/2005/8/layout/vList2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EB94FC9-0BF3-4F38-81A0-18BF24DB67A1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id-ID"/>
        </a:p>
      </dgm:t>
    </dgm:pt>
    <dgm:pt modelId="{E5B2DAFF-B98F-4FC7-807B-413DE43DEFE0}">
      <dgm:prSet phldrT="[Text]"/>
      <dgm:spPr/>
      <dgm:t>
        <a:bodyPr/>
        <a:lstStyle/>
        <a:p>
          <a:r>
            <a:rPr lang="id-ID" dirty="0" smtClean="0">
              <a:solidFill>
                <a:srgbClr val="002060"/>
              </a:solidFill>
            </a:rPr>
            <a:t>MEMPEROLEH AKUN DARI MEJA E-COURT</a:t>
          </a:r>
          <a:endParaRPr lang="id-ID" dirty="0">
            <a:solidFill>
              <a:srgbClr val="002060"/>
            </a:solidFill>
          </a:endParaRPr>
        </a:p>
      </dgm:t>
    </dgm:pt>
    <dgm:pt modelId="{9236D077-A415-4B69-8891-DAEA84228835}" type="parTrans" cxnId="{EE2FA5C7-87BE-4FC7-A2A6-A8CF7620F9C2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82B605BB-694C-4F0A-B2E5-77701C3DF390}" type="sibTrans" cxnId="{EE2FA5C7-87BE-4FC7-A2A6-A8CF7620F9C2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70E2A200-6EE8-4477-89B6-12764EF95EBE}">
      <dgm:prSet phldrT="[Text]"/>
      <dgm:spPr/>
      <dgm:t>
        <a:bodyPr/>
        <a:lstStyle/>
        <a:p>
          <a:r>
            <a:rPr lang="en-US" b="1" dirty="0" err="1" smtClean="0">
              <a:solidFill>
                <a:srgbClr val="002060"/>
              </a:solidFill>
            </a:rPr>
            <a:t>Verifikasi</a:t>
          </a:r>
          <a:r>
            <a:rPr lang="id-ID" b="1" dirty="0" smtClean="0">
              <a:solidFill>
                <a:srgbClr val="002060"/>
              </a:solidFill>
            </a:rPr>
            <a:t> </a:t>
          </a:r>
          <a:r>
            <a:rPr lang="en-US" b="1" dirty="0" err="1" smtClean="0">
              <a:solidFill>
                <a:srgbClr val="002060"/>
              </a:solidFill>
            </a:rPr>
            <a:t>persyaratan</a:t>
          </a:r>
          <a:r>
            <a:rPr lang="id-ID" b="1" dirty="0" smtClean="0">
              <a:solidFill>
                <a:srgbClr val="002060"/>
              </a:solidFill>
            </a:rPr>
            <a:t> </a:t>
          </a:r>
          <a:r>
            <a:rPr lang="en-US" b="1" dirty="0" err="1" smtClean="0">
              <a:solidFill>
                <a:srgbClr val="002060"/>
              </a:solidFill>
            </a:rPr>
            <a:t>untuk</a:t>
          </a:r>
          <a:r>
            <a:rPr lang="id-ID" b="1" dirty="0" smtClean="0">
              <a:solidFill>
                <a:srgbClr val="002060"/>
              </a:solidFill>
            </a:rPr>
            <a:t> </a:t>
          </a:r>
          <a:r>
            <a:rPr lang="en-US" b="1" dirty="0" err="1" smtClean="0">
              <a:solidFill>
                <a:srgbClr val="002060"/>
              </a:solidFill>
            </a:rPr>
            <a:t>pendaftaran</a:t>
          </a:r>
          <a:r>
            <a:rPr lang="id-ID" b="1" dirty="0" smtClean="0">
              <a:solidFill>
                <a:srgbClr val="002060"/>
              </a:solidFill>
            </a:rPr>
            <a:t> </a:t>
          </a:r>
          <a:r>
            <a:rPr lang="en-US" b="1" dirty="0" err="1" smtClean="0">
              <a:solidFill>
                <a:srgbClr val="002060"/>
              </a:solidFill>
            </a:rPr>
            <a:t>sebagai</a:t>
          </a:r>
          <a:r>
            <a:rPr lang="id-ID" b="1" dirty="0" smtClean="0">
              <a:solidFill>
                <a:srgbClr val="002060"/>
              </a:solidFill>
            </a:rPr>
            <a:t> </a:t>
          </a:r>
          <a:r>
            <a:rPr lang="en-US" b="1" dirty="0" err="1" smtClean="0">
              <a:solidFill>
                <a:srgbClr val="002060"/>
              </a:solidFill>
            </a:rPr>
            <a:t>Pengguna</a:t>
          </a:r>
          <a:r>
            <a:rPr lang="id-ID" b="1" dirty="0" smtClean="0">
              <a:solidFill>
                <a:srgbClr val="002060"/>
              </a:solidFill>
            </a:rPr>
            <a:t> </a:t>
          </a:r>
          <a:r>
            <a:rPr lang="en-US" b="1" dirty="0" smtClean="0">
              <a:solidFill>
                <a:srgbClr val="002060"/>
              </a:solidFill>
            </a:rPr>
            <a:t>Lain</a:t>
          </a:r>
          <a:r>
            <a:rPr lang="id-ID" dirty="0" smtClean="0">
              <a:solidFill>
                <a:srgbClr val="002060"/>
              </a:solidFill>
            </a:rPr>
            <a:t> </a:t>
          </a:r>
          <a:endParaRPr lang="id-ID" dirty="0">
            <a:solidFill>
              <a:srgbClr val="002060"/>
            </a:solidFill>
          </a:endParaRPr>
        </a:p>
      </dgm:t>
    </dgm:pt>
    <dgm:pt modelId="{D2AE4A0D-EC46-4F62-8445-25543DF6BFE0}" type="parTrans" cxnId="{662A97E7-0B0E-4332-9BDB-3749DCD7B8AB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93E29F34-7C3D-4DD9-B4CF-ADF91FF358E5}" type="sibTrans" cxnId="{662A97E7-0B0E-4332-9BDB-3749DCD7B8AB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3520E1FE-FC0F-4458-8E44-217D82FC67D6}">
      <dgm:prSet/>
      <dgm:spPr/>
      <dgm:t>
        <a:bodyPr/>
        <a:lstStyle/>
        <a:p>
          <a:r>
            <a:rPr lang="en-US" dirty="0" smtClean="0">
              <a:solidFill>
                <a:srgbClr val="002060"/>
              </a:solidFill>
            </a:rPr>
            <a:t>.</a:t>
          </a:r>
          <a:endParaRPr lang="id-ID" dirty="0">
            <a:solidFill>
              <a:srgbClr val="002060"/>
            </a:solidFill>
          </a:endParaRPr>
        </a:p>
      </dgm:t>
    </dgm:pt>
    <dgm:pt modelId="{15E79758-EB60-48CA-B6AC-C2128F419C3C}" type="parTrans" cxnId="{69C915E4-C627-4CAF-90FA-E23F69BFBD08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FF28D3CE-2857-4C61-AA15-6C55D576A9B0}" type="sibTrans" cxnId="{69C915E4-C627-4CAF-90FA-E23F69BFBD08}">
      <dgm:prSet/>
      <dgm:spPr/>
      <dgm:t>
        <a:bodyPr/>
        <a:lstStyle/>
        <a:p>
          <a:endParaRPr lang="id-ID">
            <a:solidFill>
              <a:srgbClr val="002060"/>
            </a:solidFill>
          </a:endParaRPr>
        </a:p>
      </dgm:t>
    </dgm:pt>
    <dgm:pt modelId="{423E48EF-F9CC-4D00-8D8A-299C918D4B17}" type="pres">
      <dgm:prSet presAssocID="{7EB94FC9-0BF3-4F38-81A0-18BF24DB67A1}" presName="linear" presStyleCnt="0">
        <dgm:presLayoutVars>
          <dgm:animLvl val="lvl"/>
          <dgm:resizeHandles val="exact"/>
        </dgm:presLayoutVars>
      </dgm:prSet>
      <dgm:spPr/>
    </dgm:pt>
    <dgm:pt modelId="{9C528400-C0FF-4D2C-8366-BEF1CC154CBF}" type="pres">
      <dgm:prSet presAssocID="{E5B2DAFF-B98F-4FC7-807B-413DE43DEFE0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503632D2-565C-4AE0-B9D6-EFA79A56E9ED}" type="pres">
      <dgm:prSet presAssocID="{E5B2DAFF-B98F-4FC7-807B-413DE43DEFE0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109AFD9D-0DAA-4F9A-A0AA-AD2A48E5EB66}" type="pres">
      <dgm:prSet presAssocID="{3520E1FE-FC0F-4458-8E44-217D82FC67D6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3AA9C44A-D764-4ECD-981D-ED5A585E669D}" type="presOf" srcId="{7EB94FC9-0BF3-4F38-81A0-18BF24DB67A1}" destId="{423E48EF-F9CC-4D00-8D8A-299C918D4B17}" srcOrd="0" destOrd="0" presId="urn:microsoft.com/office/officeart/2005/8/layout/vList2"/>
    <dgm:cxn modelId="{16B80639-D93A-4F3B-8F88-B27D524BD145}" type="presOf" srcId="{E5B2DAFF-B98F-4FC7-807B-413DE43DEFE0}" destId="{9C528400-C0FF-4D2C-8366-BEF1CC154CBF}" srcOrd="0" destOrd="0" presId="urn:microsoft.com/office/officeart/2005/8/layout/vList2"/>
    <dgm:cxn modelId="{B1A46702-E86C-4583-8DD2-900B92AF3478}" type="presOf" srcId="{3520E1FE-FC0F-4458-8E44-217D82FC67D6}" destId="{109AFD9D-0DAA-4F9A-A0AA-AD2A48E5EB66}" srcOrd="0" destOrd="0" presId="urn:microsoft.com/office/officeart/2005/8/layout/vList2"/>
    <dgm:cxn modelId="{69C915E4-C627-4CAF-90FA-E23F69BFBD08}" srcId="{7EB94FC9-0BF3-4F38-81A0-18BF24DB67A1}" destId="{3520E1FE-FC0F-4458-8E44-217D82FC67D6}" srcOrd="1" destOrd="0" parTransId="{15E79758-EB60-48CA-B6AC-C2128F419C3C}" sibTransId="{FF28D3CE-2857-4C61-AA15-6C55D576A9B0}"/>
    <dgm:cxn modelId="{707EDFB7-846F-4909-BF09-755E966989A9}" type="presOf" srcId="{70E2A200-6EE8-4477-89B6-12764EF95EBE}" destId="{503632D2-565C-4AE0-B9D6-EFA79A56E9ED}" srcOrd="0" destOrd="0" presId="urn:microsoft.com/office/officeart/2005/8/layout/vList2"/>
    <dgm:cxn modelId="{662A97E7-0B0E-4332-9BDB-3749DCD7B8AB}" srcId="{E5B2DAFF-B98F-4FC7-807B-413DE43DEFE0}" destId="{70E2A200-6EE8-4477-89B6-12764EF95EBE}" srcOrd="0" destOrd="0" parTransId="{D2AE4A0D-EC46-4F62-8445-25543DF6BFE0}" sibTransId="{93E29F34-7C3D-4DD9-B4CF-ADF91FF358E5}"/>
    <dgm:cxn modelId="{EE2FA5C7-87BE-4FC7-A2A6-A8CF7620F9C2}" srcId="{7EB94FC9-0BF3-4F38-81A0-18BF24DB67A1}" destId="{E5B2DAFF-B98F-4FC7-807B-413DE43DEFE0}" srcOrd="0" destOrd="0" parTransId="{9236D077-A415-4B69-8891-DAEA84228835}" sibTransId="{82B605BB-694C-4F0A-B2E5-77701C3DF390}"/>
    <dgm:cxn modelId="{37E13424-5FAE-46FA-BA28-376344C47AB9}" type="presParOf" srcId="{423E48EF-F9CC-4D00-8D8A-299C918D4B17}" destId="{9C528400-C0FF-4D2C-8366-BEF1CC154CBF}" srcOrd="0" destOrd="0" presId="urn:microsoft.com/office/officeart/2005/8/layout/vList2"/>
    <dgm:cxn modelId="{13CDBE0F-CC4C-452A-8036-997B0DCB09AF}" type="presParOf" srcId="{423E48EF-F9CC-4D00-8D8A-299C918D4B17}" destId="{503632D2-565C-4AE0-B9D6-EFA79A56E9ED}" srcOrd="1" destOrd="0" presId="urn:microsoft.com/office/officeart/2005/8/layout/vList2"/>
    <dgm:cxn modelId="{7D77B1C5-46D5-45FF-8E75-096D234B4A15}" type="presParOf" srcId="{423E48EF-F9CC-4D00-8D8A-299C918D4B17}" destId="{109AFD9D-0DAA-4F9A-A0AA-AD2A48E5EB66}" srcOrd="2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6E3B60-5BCD-4BEF-A9F0-983A9AFFBF40}" type="datetimeFigureOut">
              <a:rPr lang="id-ID" smtClean="0"/>
              <a:pPr/>
              <a:t>14/08/2019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97BDCC-49DD-41BD-9B81-97BD973E1F68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8C958F80-240B-4D77-A4BE-A0E816E8515A}" type="datetimeFigureOut">
              <a:rPr lang="id-ID" smtClean="0"/>
              <a:pPr/>
              <a:t>14/08/2019</a:t>
            </a:fld>
            <a:endParaRPr lang="id-ID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D9BAC21-D465-4ADE-9482-46D35D3040AD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id-ID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958F80-240B-4D77-A4BE-A0E816E8515A}" type="datetimeFigureOut">
              <a:rPr lang="id-ID" smtClean="0"/>
              <a:pPr/>
              <a:t>14/08/2019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9BAC21-D465-4ADE-9482-46D35D3040AD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958F80-240B-4D77-A4BE-A0E816E8515A}" type="datetimeFigureOut">
              <a:rPr lang="id-ID" smtClean="0"/>
              <a:pPr/>
              <a:t>14/08/2019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9BAC21-D465-4ADE-9482-46D35D3040AD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958F80-240B-4D77-A4BE-A0E816E8515A}" type="datetimeFigureOut">
              <a:rPr lang="id-ID" smtClean="0"/>
              <a:pPr/>
              <a:t>14/08/2019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9BAC21-D465-4ADE-9482-46D35D3040AD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8C958F80-240B-4D77-A4BE-A0E816E8515A}" type="datetimeFigureOut">
              <a:rPr lang="id-ID" smtClean="0"/>
              <a:pPr/>
              <a:t>14/08/2019</a:t>
            </a:fld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D9BAC21-D465-4ADE-9482-46D35D3040AD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id-ID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958F80-240B-4D77-A4BE-A0E816E8515A}" type="datetimeFigureOut">
              <a:rPr lang="id-ID" smtClean="0"/>
              <a:pPr/>
              <a:t>14/08/2019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D9BAC21-D465-4ADE-9482-46D35D3040AD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958F80-240B-4D77-A4BE-A0E816E8515A}" type="datetimeFigureOut">
              <a:rPr lang="id-ID" smtClean="0"/>
              <a:pPr/>
              <a:t>14/08/2019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D9BAC21-D465-4ADE-9482-46D35D3040AD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958F80-240B-4D77-A4BE-A0E816E8515A}" type="datetimeFigureOut">
              <a:rPr lang="id-ID" smtClean="0"/>
              <a:pPr/>
              <a:t>14/08/2019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9BAC21-D465-4ADE-9482-46D35D3040AD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958F80-240B-4D77-A4BE-A0E816E8515A}" type="datetimeFigureOut">
              <a:rPr lang="id-ID" smtClean="0"/>
              <a:pPr/>
              <a:t>14/08/2019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9BAC21-D465-4ADE-9482-46D35D3040AD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8C958F80-240B-4D77-A4BE-A0E816E8515A}" type="datetimeFigureOut">
              <a:rPr lang="id-ID" smtClean="0"/>
              <a:pPr/>
              <a:t>14/08/2019</a:t>
            </a:fld>
            <a:endParaRPr lang="id-ID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D9BAC21-D465-4ADE-9482-46D35D3040AD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id-ID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8C958F80-240B-4D77-A4BE-A0E816E8515A}" type="datetimeFigureOut">
              <a:rPr lang="id-ID" smtClean="0"/>
              <a:pPr/>
              <a:t>14/08/2019</a:t>
            </a:fld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D9BAC21-D465-4ADE-9482-46D35D3040AD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id-ID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id-ID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8C958F80-240B-4D77-A4BE-A0E816E8515A}" type="datetimeFigureOut">
              <a:rPr lang="id-ID" smtClean="0"/>
              <a:pPr/>
              <a:t>14/08/2019</a:t>
            </a:fld>
            <a:endParaRPr lang="id-ID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D9BAC21-D465-4ADE-9482-46D35D3040AD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6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6.xml"/><Relationship Id="rId5" Type="http://schemas.openxmlformats.org/officeDocument/2006/relationships/diagramQuickStyle" Target="../diagrams/quickStyle16.xml"/><Relationship Id="rId4" Type="http://schemas.openxmlformats.org/officeDocument/2006/relationships/diagramLayout" Target="../diagrams/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diagramQuickStyle" Target="../diagrams/quickStyle1.xml"/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12" Type="http://schemas.openxmlformats.org/officeDocument/2006/relationships/diagramLayout" Target="../diagrams/layout1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diagramData" Target="../diagrams/data1.xml"/><Relationship Id="rId5" Type="http://schemas.openxmlformats.org/officeDocument/2006/relationships/image" Target="../media/image12.jpeg"/><Relationship Id="rId10" Type="http://schemas.openxmlformats.org/officeDocument/2006/relationships/image" Target="../media/image5.gif"/><Relationship Id="rId4" Type="http://schemas.openxmlformats.org/officeDocument/2006/relationships/image" Target="../media/image11.jpeg"/><Relationship Id="rId9" Type="http://schemas.openxmlformats.org/officeDocument/2006/relationships/image" Target="../media/image16.jpeg"/><Relationship Id="rId14" Type="http://schemas.openxmlformats.org/officeDocument/2006/relationships/diagramColors" Target="../diagrams/colors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12" Type="http://schemas.openxmlformats.org/officeDocument/2006/relationships/image" Target="../media/image2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11" Type="http://schemas.openxmlformats.org/officeDocument/2006/relationships/diagramColors" Target="../diagrams/colors2.xml"/><Relationship Id="rId5" Type="http://schemas.openxmlformats.org/officeDocument/2006/relationships/image" Target="../media/image19.jpeg"/><Relationship Id="rId10" Type="http://schemas.openxmlformats.org/officeDocument/2006/relationships/diagramQuickStyle" Target="../diagrams/quickStyle2.xml"/><Relationship Id="rId4" Type="http://schemas.openxmlformats.org/officeDocument/2006/relationships/image" Target="../media/image18.jpeg"/><Relationship Id="rId9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1.bp.blogspot.com/-AH2ivnifgXQ/T-W0CgkSJFI/AAAAAAAAARE/hiTt9hPPI0I/s1600/anime_background__country_side_by_azuki_sato-d2zi3uu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000100" y="1714488"/>
            <a:ext cx="7286676" cy="2795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2400" dirty="0" smtClean="0">
                <a:solidFill>
                  <a:srgbClr val="002060"/>
                </a:solidFill>
              </a:rPr>
              <a:t>SK KMA NOMOR 1</a:t>
            </a:r>
            <a:r>
              <a:rPr lang="en-US" sz="2400" dirty="0" smtClean="0">
                <a:solidFill>
                  <a:srgbClr val="002060"/>
                </a:solidFill>
              </a:rPr>
              <a:t>29/KMA/SK/VIII/2019</a:t>
            </a:r>
            <a:r>
              <a:rPr lang="id-ID" sz="2400" dirty="0" smtClean="0">
                <a:solidFill>
                  <a:srgbClr val="002060"/>
                </a:solidFill>
              </a:rPr>
              <a:t> TENTANG  </a:t>
            </a:r>
            <a:r>
              <a:rPr lang="en-US" sz="2400" dirty="0" smtClean="0">
                <a:solidFill>
                  <a:srgbClr val="002060"/>
                </a:solidFill>
              </a:rPr>
              <a:t>PETUNJUK TEKNIS ADMINISTRASI PERKARA DAN PERSIDANGAN DI PENGADILAN SECARA </a:t>
            </a:r>
            <a:r>
              <a:rPr lang="en-US" sz="2400" dirty="0" smtClean="0">
                <a:solidFill>
                  <a:srgbClr val="002060"/>
                </a:solidFill>
              </a:rPr>
              <a:t>ELEKTRONIK</a:t>
            </a:r>
            <a:r>
              <a:rPr lang="id-ID" sz="2400" dirty="0" smtClean="0">
                <a:solidFill>
                  <a:srgbClr val="002060"/>
                </a:solidFill>
              </a:rPr>
              <a:t> dapat </a:t>
            </a:r>
            <a:r>
              <a:rPr lang="id-ID" sz="2400" b="1" dirty="0" smtClean="0">
                <a:solidFill>
                  <a:srgbClr val="002060"/>
                </a:solidFill>
              </a:rPr>
              <a:t>DIUNDUH </a:t>
            </a:r>
            <a:r>
              <a:rPr lang="id-ID" sz="2400" b="1" dirty="0" smtClean="0">
                <a:solidFill>
                  <a:srgbClr val="002060"/>
                </a:solidFill>
              </a:rPr>
              <a:t>DI  http://bit.ly/juknis_perma_1_2019</a:t>
            </a:r>
            <a:endParaRPr lang="id-ID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i0.wp.com/1.bp.blogspot.com/-PqBWpvjHu60/UFsL6xnvogI/AAAAAAAAAH4/2X5w7PQG7hw/s1600/powerpoint-background-christian-free.jpg?w=150&amp;h=15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Diagram 2"/>
          <p:cNvGraphicFramePr/>
          <p:nvPr/>
        </p:nvGraphicFramePr>
        <p:xfrm>
          <a:off x="357126" y="1397000"/>
          <a:ext cx="8786874" cy="546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i0.wp.com/1.bp.blogspot.com/-PqBWpvjHu60/UFsL6xnvogI/AAAAAAAAAH4/2X5w7PQG7hw/s1600/powerpoint-background-christian-free.jpg?w=150&amp;h=15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3674062" y="3244334"/>
            <a:ext cx="1795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KuasaInsidentil</a:t>
            </a:r>
            <a:endParaRPr lang="id-ID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214282" y="1397000"/>
          <a:ext cx="8786874" cy="546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i0.wp.com/1.bp.blogspot.com/-PqBWpvjHu60/UFsL6xnvogI/AAAAAAAAAH4/2X5w7PQG7hw/s1600/powerpoint-background-christian-free.jpg?w=150&amp;h=15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28596" y="0"/>
            <a:ext cx="8072494" cy="1177862"/>
          </a:xfrm>
          <a:prstGeom prst="doubleWave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d-ID" sz="2400" dirty="0" smtClean="0">
                <a:solidFill>
                  <a:srgbClr val="002060"/>
                </a:solidFill>
              </a:rPr>
              <a:t>CALON PENGUNA LAIN</a:t>
            </a: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d-ID" sz="2400" dirty="0" smtClean="0">
                <a:solidFill>
                  <a:srgbClr val="002060"/>
                </a:solidFill>
              </a:rPr>
              <a:t>KMA 129/2019 huruf B.3</a:t>
            </a:r>
            <a:endParaRPr lang="id-ID" sz="2400" dirty="0">
              <a:solidFill>
                <a:srgbClr val="002060"/>
              </a:solidFill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214282" y="1397000"/>
          <a:ext cx="8786874" cy="546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i0.wp.com/1.bp.blogspot.com/-PqBWpvjHu60/UFsL6xnvogI/AAAAAAAAAH4/2X5w7PQG7hw/s1600/powerpoint-background-christian-free.jpg?w=150&amp;h=15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Diagram 2"/>
          <p:cNvGraphicFramePr/>
          <p:nvPr/>
        </p:nvGraphicFramePr>
        <p:xfrm>
          <a:off x="214282" y="1397000"/>
          <a:ext cx="8786874" cy="546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28596" y="0"/>
            <a:ext cx="8072494" cy="1177862"/>
          </a:xfrm>
          <a:prstGeom prst="doubleWave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d-ID" sz="2400" dirty="0" smtClean="0">
                <a:solidFill>
                  <a:srgbClr val="002060"/>
                </a:solidFill>
              </a:rPr>
              <a:t>ADMINISTRASI PENDAFTARAN DAN BIAYA PERKARA </a:t>
            </a: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d-ID" sz="2400" dirty="0" smtClean="0">
                <a:solidFill>
                  <a:srgbClr val="002060"/>
                </a:solidFill>
              </a:rPr>
              <a:t>Ps 8-14 Perma 1/2019 dan KMA 129/2019 huruf C</a:t>
            </a:r>
            <a:endParaRPr lang="id-ID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i0.wp.com/1.bp.blogspot.com/-PqBWpvjHu60/UFsL6xnvogI/AAAAAAAAAH4/2X5w7PQG7hw/s1600/powerpoint-background-christian-free.jpg?w=150&amp;h=15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Diagram 2"/>
          <p:cNvGraphicFramePr/>
          <p:nvPr/>
        </p:nvGraphicFramePr>
        <p:xfrm>
          <a:off x="214282" y="1397000"/>
          <a:ext cx="8786874" cy="546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i0.wp.com/1.bp.blogspot.com/-PqBWpvjHu60/UFsL6xnvogI/AAAAAAAAAH4/2X5w7PQG7hw/s1600/powerpoint-background-christian-free.jpg?w=150&amp;h=15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28596" y="0"/>
            <a:ext cx="8072494" cy="1177862"/>
          </a:xfrm>
          <a:prstGeom prst="doubleWave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d-ID" sz="2400" dirty="0" smtClean="0">
                <a:solidFill>
                  <a:srgbClr val="002060"/>
                </a:solidFill>
              </a:rPr>
              <a:t>ADMINISTRASI PANGGILAN</a:t>
            </a: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d-ID" sz="2400" dirty="0" smtClean="0">
                <a:solidFill>
                  <a:srgbClr val="002060"/>
                </a:solidFill>
              </a:rPr>
              <a:t>Ps 15-18 Perma 1/2019 dan KMA 129/2019 huruf D</a:t>
            </a:r>
            <a:endParaRPr lang="id-ID" sz="2400" dirty="0">
              <a:solidFill>
                <a:srgbClr val="002060"/>
              </a:solidFill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214282" y="1397000"/>
          <a:ext cx="8786874" cy="546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i0.wp.com/1.bp.blogspot.com/-PqBWpvjHu60/UFsL6xnvogI/AAAAAAAAAH4/2X5w7PQG7hw/s1600/powerpoint-background-christian-free.jpg?w=150&amp;h=15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28596" y="0"/>
            <a:ext cx="8072494" cy="1177862"/>
          </a:xfrm>
          <a:prstGeom prst="doubleWave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d-ID" sz="2400" dirty="0" smtClean="0">
                <a:solidFill>
                  <a:srgbClr val="002060"/>
                </a:solidFill>
              </a:rPr>
              <a:t>PERSIDANGAN</a:t>
            </a: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d-ID" sz="2400" dirty="0" smtClean="0">
                <a:solidFill>
                  <a:srgbClr val="002060"/>
                </a:solidFill>
              </a:rPr>
              <a:t>Psl 19-20 Perma 1/2019 dan KMA 129/2019 huruf E</a:t>
            </a:r>
            <a:endParaRPr lang="id-ID" sz="2400" dirty="0">
              <a:solidFill>
                <a:srgbClr val="002060"/>
              </a:solidFill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214282" y="1397000"/>
          <a:ext cx="8786874" cy="546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i0.wp.com/1.bp.blogspot.com/-PqBWpvjHu60/UFsL6xnvogI/AAAAAAAAAH4/2X5w7PQG7hw/s1600/powerpoint-background-christian-free.jpg?w=150&amp;h=15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28596" y="0"/>
            <a:ext cx="8072494" cy="1177862"/>
          </a:xfrm>
          <a:prstGeom prst="doubleWave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d-ID" sz="2400" dirty="0" smtClean="0">
                <a:solidFill>
                  <a:srgbClr val="002060"/>
                </a:solidFill>
              </a:rPr>
              <a:t>TATA KELOLA ADMINISTRASI </a:t>
            </a: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d-ID" sz="2400" dirty="0" smtClean="0">
                <a:solidFill>
                  <a:srgbClr val="002060"/>
                </a:solidFill>
              </a:rPr>
              <a:t>Psl 29-34 Perma 1/2019 dan KMA 129/2019 huruf F</a:t>
            </a:r>
            <a:endParaRPr lang="id-ID" sz="2400" dirty="0">
              <a:solidFill>
                <a:srgbClr val="002060"/>
              </a:solidFill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214282" y="1397000"/>
          <a:ext cx="8786874" cy="546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i0.wp.com/1.bp.blogspot.com/-PqBWpvjHu60/UFsL6xnvogI/AAAAAAAAAH4/2X5w7PQG7hw/s1600/powerpoint-background-christian-free.jpg?w=150&amp;h=15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Diagram 2"/>
          <p:cNvGraphicFramePr/>
          <p:nvPr/>
        </p:nvGraphicFramePr>
        <p:xfrm>
          <a:off x="214282" y="1397000"/>
          <a:ext cx="8786874" cy="546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i0.wp.com/1.bp.blogspot.com/-PqBWpvjHu60/UFsL6xnvogI/AAAAAAAAAH4/2X5w7PQG7hw/s1600/powerpoint-background-christian-free.jpg?w=150&amp;h=15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0"/>
            <a:ext cx="6286544" cy="858857"/>
          </a:xfrm>
          <a:prstGeom prst="doubleWave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LAIN-LAIN</a:t>
            </a:r>
            <a:endParaRPr lang="id-ID" sz="36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214282" y="1397000"/>
          <a:ext cx="8786874" cy="546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www.tutorial-webdesign.com/wp-content/uploads/2013/05/cloud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http://1.bp.blogspot.com/-U-KI3YJ2JhM/VQVV_C6LWJI/AAAAAAAAAU8/vHMu_CTJFzQ/s1600/teknologi-informasi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28596" y="1928802"/>
            <a:ext cx="8429716" cy="3159383"/>
          </a:xfrm>
          <a:prstGeom prst="ellipse">
            <a:avLst/>
          </a:prstGeom>
          <a:solidFill>
            <a:srgbClr val="FFFF00"/>
          </a:solidFill>
          <a:scene3d>
            <a:camera prst="perspectiveRelaxedModerately"/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id-ID" sz="2800" b="1" dirty="0" smtClean="0">
                <a:solidFill>
                  <a:srgbClr val="002060"/>
                </a:solidFill>
              </a:rPr>
              <a:t>PETUNJUK PELAKSANAAN ADMINISTRASI PERKARA AN PERSIDANGAN DI PENGADILAN SECARA ELEKTRONIK</a:t>
            </a:r>
            <a:endParaRPr lang="id-ID" sz="28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14678" y="5643578"/>
            <a:ext cx="5929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dirty="0" smtClean="0">
                <a:solidFill>
                  <a:srgbClr val="002060"/>
                </a:solidFill>
              </a:rPr>
              <a:t>DISAMPAIKAN PADA </a:t>
            </a:r>
            <a:r>
              <a:rPr lang="id-ID" dirty="0" smtClean="0">
                <a:solidFill>
                  <a:srgbClr val="002060"/>
                </a:solidFill>
              </a:rPr>
              <a:t>ACARA</a:t>
            </a:r>
          </a:p>
          <a:p>
            <a:pPr algn="r"/>
            <a:r>
              <a:rPr lang="id-ID" dirty="0" smtClean="0">
                <a:solidFill>
                  <a:srgbClr val="002060"/>
                </a:solidFill>
              </a:rPr>
              <a:t>SOSIALISASI PERMA NOMOR 1 TAHUN 2019 DAN </a:t>
            </a:r>
          </a:p>
          <a:p>
            <a:pPr algn="r"/>
            <a:r>
              <a:rPr lang="id-ID" dirty="0" smtClean="0">
                <a:solidFill>
                  <a:srgbClr val="002060"/>
                </a:solidFill>
              </a:rPr>
              <a:t>TOT APLIKASI E-COURT </a:t>
            </a:r>
            <a:endParaRPr lang="id-ID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0" y="6488668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dirty="0" smtClean="0">
                <a:solidFill>
                  <a:srgbClr val="002060"/>
                </a:solidFill>
              </a:rPr>
              <a:t>GRAND MERCURE, 14 AGUSTUS 2019</a:t>
            </a:r>
            <a:endParaRPr lang="id-ID" dirty="0">
              <a:solidFill>
                <a:srgbClr val="002060"/>
              </a:solidFill>
            </a:endParaRPr>
          </a:p>
        </p:txBody>
      </p:sp>
      <p:pic>
        <p:nvPicPr>
          <p:cNvPr id="9" name="Picture 8" descr="http://www.pusdikarhanud.mil.id/image/IT.gi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643578"/>
            <a:ext cx="3357554" cy="1214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0" y="5000636"/>
            <a:ext cx="1500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endParaRPr lang="id-ID" sz="2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ttp://gambargambar.com/wp-content/uploads/2015/01/OPENING-BBACKGROUND-Bterimakasih-B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i0.wp.com/1.bp.blogspot.com/-PqBWpvjHu60/UFsL6xnvogI/AAAAAAAAAH4/2X5w7PQG7hw/s1600/powerpoint-background-christian-free.jpg?w=150&amp;h=15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s://itgid.org/wp-content/uploads/2015/08/technology-evolution-620x350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643314"/>
            <a:ext cx="435768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https://www.aturduit.com/articles/assets/45-61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1142984"/>
            <a:ext cx="435768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786314" y="3286124"/>
            <a:ext cx="4357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i="1" dirty="0" smtClean="0">
                <a:solidFill>
                  <a:srgbClr val="002060"/>
                </a:solidFill>
              </a:rPr>
              <a:t>e-GOVERMENT</a:t>
            </a:r>
            <a:endParaRPr lang="id-ID" i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9144000" cy="578882"/>
          </a:xfrm>
          <a:prstGeom prst="round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endParaRPr lang="id-ID" sz="2800" dirty="0">
              <a:solidFill>
                <a:srgbClr val="002060"/>
              </a:solidFill>
            </a:endParaRPr>
          </a:p>
        </p:txBody>
      </p:sp>
      <p:sp>
        <p:nvSpPr>
          <p:cNvPr id="10" name="Pentagon 9"/>
          <p:cNvSpPr/>
          <p:nvPr/>
        </p:nvSpPr>
        <p:spPr>
          <a:xfrm rot="16200000" flipV="1">
            <a:off x="1571588" y="1500190"/>
            <a:ext cx="1785950" cy="4357686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id-ID" sz="2400" dirty="0" smtClean="0"/>
              <a:t>PERADILAN MODERN</a:t>
            </a:r>
            <a:endParaRPr lang="id-ID" sz="2400" dirty="0"/>
          </a:p>
        </p:txBody>
      </p:sp>
      <p:sp>
        <p:nvSpPr>
          <p:cNvPr id="11" name="Oval 10"/>
          <p:cNvSpPr/>
          <p:nvPr/>
        </p:nvSpPr>
        <p:spPr>
          <a:xfrm>
            <a:off x="142844" y="1071546"/>
            <a:ext cx="4429156" cy="1714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300" dirty="0" smtClean="0"/>
              <a:t>PERADILAN YANG AGUNG</a:t>
            </a:r>
            <a:endParaRPr lang="id-ID" sz="2300" dirty="0"/>
          </a:p>
        </p:txBody>
      </p:sp>
      <p:sp>
        <p:nvSpPr>
          <p:cNvPr id="16" name="Pentagon 15"/>
          <p:cNvSpPr/>
          <p:nvPr/>
        </p:nvSpPr>
        <p:spPr>
          <a:xfrm rot="16200000" flipV="1">
            <a:off x="1607307" y="3178983"/>
            <a:ext cx="1571636" cy="4357686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id-ID" sz="2400" dirty="0" smtClean="0"/>
              <a:t>PERADILAN ELEKTRNIK</a:t>
            </a:r>
            <a:endParaRPr lang="id-ID" sz="2400" dirty="0"/>
          </a:p>
        </p:txBody>
      </p:sp>
      <p:sp>
        <p:nvSpPr>
          <p:cNvPr id="18" name="Rounded Rectangle 17"/>
          <p:cNvSpPr/>
          <p:nvPr/>
        </p:nvSpPr>
        <p:spPr>
          <a:xfrm>
            <a:off x="1285852" y="428604"/>
            <a:ext cx="2143140" cy="50006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>
                <a:solidFill>
                  <a:srgbClr val="002060"/>
                </a:solidFill>
              </a:rPr>
              <a:t>VISI</a:t>
            </a:r>
            <a:endParaRPr lang="id-ID" dirty="0">
              <a:solidFill>
                <a:srgbClr val="002060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5786446" y="500042"/>
            <a:ext cx="2143140" cy="50006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>
                <a:solidFill>
                  <a:srgbClr val="002060"/>
                </a:solidFill>
              </a:rPr>
              <a:t>RB</a:t>
            </a:r>
            <a:endParaRPr lang="id-ID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animBg="1"/>
      <p:bldP spid="11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www.master-cyber.com/wp-content/uploads/2013/05/19-300x22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0"/>
            <a:ext cx="3571868" cy="510778"/>
          </a:xfrm>
          <a:prstGeom prst="round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2400" dirty="0" smtClean="0">
                <a:solidFill>
                  <a:srgbClr val="002060"/>
                </a:solidFill>
              </a:rPr>
              <a:t>KONDISI SAAT INI</a:t>
            </a:r>
            <a:endParaRPr lang="id-ID" sz="2400" dirty="0">
              <a:solidFill>
                <a:srgbClr val="002060"/>
              </a:solidFill>
            </a:endParaRPr>
          </a:p>
        </p:txBody>
      </p:sp>
      <p:pic>
        <p:nvPicPr>
          <p:cNvPr id="8" name="Picture 7" descr="https://encrypted-tbn3.gstatic.com/images?q=tbn:ANd9GcRp5_hHjsvQaU4TafHZL6bTjC6BDGFMTpdaa5GyP9VCFjLuf6rQrg"/>
          <p:cNvPicPr/>
          <p:nvPr/>
        </p:nvPicPr>
        <p:blipFill>
          <a:blip r:embed="rId3"/>
          <a:srcRect r="833" b="34000"/>
          <a:stretch>
            <a:fillRect/>
          </a:stretch>
        </p:blipFill>
        <p:spPr bwMode="auto">
          <a:xfrm>
            <a:off x="500034" y="2143117"/>
            <a:ext cx="5214974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http://lh6.ggpht.com/-EFwflD20tO8/UcZnqcbi-GI/AAAAAAAACTM/I7jkugGAUKI/s1600/042013121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5500678"/>
            <a:ext cx="3214710" cy="135732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" name="Picture 9" descr="https://img.okezone.com/content/2010/12/15/214/403576/ZsI2dtA9iJ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71480"/>
            <a:ext cx="3357554" cy="121444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1" name="Picture 10" descr="http://assets.kawankumagz.com/media_kawanku/article_image/cover/original/6783-5-ide-kreatif-menulis-surat-cinta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00430" y="500042"/>
            <a:ext cx="2857488" cy="135732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" name="Picture 11" descr="http://2.bp.blogspot.com/-S98jg8RFWgw/TfsR6NyojVI/AAAAAAAAAMw/-G3KTVWr29I/s1600/tumpukan-kertas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3786190"/>
            <a:ext cx="3000364" cy="135732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3" name="Picture 12" descr="http://tipskarir.com/wp-content/uploads/2015/02/Kesalahan-kesalahan-Konyol-yang-Harus-Anda-Perhatikan-Di-Dalam-Surat-Lamaran-Kerja.jpg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214678" y="3714752"/>
            <a:ext cx="2928958" cy="157163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Picture 5" descr="http://latiefpakpahan.com/wp-content/uploads/2013/07/tips-menulis-di-blog-bagi-blogger-pemula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86314" y="3571876"/>
            <a:ext cx="107157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http://www.pusdikarhanud.mil.id/image/IT.gif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715140" y="642918"/>
            <a:ext cx="2143108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6" name="Diagram 15"/>
          <p:cNvGraphicFramePr/>
          <p:nvPr/>
        </p:nvGraphicFramePr>
        <p:xfrm>
          <a:off x="6000760" y="2500306"/>
          <a:ext cx="3357586" cy="43576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7643834" y="1714488"/>
            <a:ext cx="15001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Terbatas</a:t>
            </a:r>
            <a:endParaRPr lang="id-ID" sz="2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dgm id="{C670B7AC-540E-4D60-B981-0C9B49907B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>
                                            <p:graphicEl>
                                              <a:dgm id="{C670B7AC-540E-4D60-B981-0C9B49907BB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dgm id="{42AD6D11-B32A-4654-8B8E-9D711EDC7E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6">
                                            <p:graphicEl>
                                              <a:dgm id="{42AD6D11-B32A-4654-8B8E-9D711EDC7EE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dgm id="{E0DA305F-CA19-4F66-88FD-C2AAE726C6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6">
                                            <p:graphicEl>
                                              <a:dgm id="{E0DA305F-CA19-4F66-88FD-C2AAE726C6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dgm id="{ECCB0E3F-6C05-4E72-A213-CCEC46BAFE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6">
                                            <p:graphicEl>
                                              <a:dgm id="{ECCB0E3F-6C05-4E72-A213-CCEC46BAFE6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dgm id="{B4897187-3310-41F4-A60B-A3BC19B0AC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6">
                                            <p:graphicEl>
                                              <a:dgm id="{B4897187-3310-41F4-A60B-A3BC19B0AC8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dgm id="{DAA3B903-E2F5-48F2-82E2-424971A7AF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6">
                                            <p:graphicEl>
                                              <a:dgm id="{DAA3B903-E2F5-48F2-82E2-424971A7AF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6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www.master-cyber.com/wp-content/uploads/2013/05/19-300x22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857488" y="0"/>
            <a:ext cx="3571868" cy="1104245"/>
          </a:xfrm>
          <a:prstGeom prst="doubleWave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2400" dirty="0" smtClean="0">
                <a:solidFill>
                  <a:srgbClr val="002060"/>
                </a:solidFill>
              </a:rPr>
              <a:t>KONDISI YANG DIINGINKAN</a:t>
            </a:r>
            <a:endParaRPr lang="id-ID" sz="2400" dirty="0">
              <a:solidFill>
                <a:srgbClr val="002060"/>
              </a:solidFill>
            </a:endParaRPr>
          </a:p>
        </p:txBody>
      </p:sp>
      <p:sp>
        <p:nvSpPr>
          <p:cNvPr id="15" name="Cloud Callout 14"/>
          <p:cNvSpPr/>
          <p:nvPr/>
        </p:nvSpPr>
        <p:spPr>
          <a:xfrm rot="837627">
            <a:off x="-40058" y="930641"/>
            <a:ext cx="6429420" cy="4008719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17" name="Picture 16" descr="http://bangbiw.com/wp-content/uploads/2015/03/berpikir-induktif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214950"/>
            <a:ext cx="2714612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https://itgid.org/wp-content/uploads/2015/07/screenshot_02-620x350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1142984"/>
            <a:ext cx="2643206" cy="157163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8" name="Picture 17" descr="http://3.bp.blogspot.com/_GbH1fI6tp2k/TL66p3wQQ6I/AAAAAAAAAdE/RzTV0auuqtM/s1600/telematics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0430" y="1500174"/>
            <a:ext cx="2428892" cy="150019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9" name="Picture 18" descr="http://www.lihatdisini.com/wp-content/uploads/2015/07/Definisi-Atau-Pengertian-Alat-Komunikasi-Adalah1-300x300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5786" y="2786058"/>
            <a:ext cx="2428892" cy="157163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" name="Picture 19" descr="https://encrypted-tbn2.gstatic.com/images?q=tbn:ANd9GcRNLfGZCL_DjRiSttc3Z_UxUkJsahur-z_qR76yAT-P_r1hYeRk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72264" y="785794"/>
            <a:ext cx="2286016" cy="1533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1" name="Diagram 20"/>
          <p:cNvGraphicFramePr/>
          <p:nvPr/>
        </p:nvGraphicFramePr>
        <p:xfrm>
          <a:off x="6000760" y="2500306"/>
          <a:ext cx="3357586" cy="43576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22" name="Picture 21" descr="http://desaincantik.com/wp-content/uploads/2015/07/Desain-Meja-Kerja-Kantor-Minimalis-2016.png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357554" y="3071810"/>
            <a:ext cx="2214578" cy="135732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graphicEl>
                                              <a:dgm id="{C670B7AC-540E-4D60-B981-0C9B49907B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>
                                            <p:graphicEl>
                                              <a:dgm id="{C670B7AC-540E-4D60-B981-0C9B49907BB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graphicEl>
                                              <a:dgm id="{42AD6D11-B32A-4654-8B8E-9D711EDC7E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1">
                                            <p:graphicEl>
                                              <a:dgm id="{42AD6D11-B32A-4654-8B8E-9D711EDC7EE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graphicEl>
                                              <a:dgm id="{E0DA305F-CA19-4F66-88FD-C2AAE726C6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1">
                                            <p:graphicEl>
                                              <a:dgm id="{E0DA305F-CA19-4F66-88FD-C2AAE726C6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graphicEl>
                                              <a:dgm id="{ECCB0E3F-6C05-4E72-A213-CCEC46BAFE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1">
                                            <p:graphicEl>
                                              <a:dgm id="{ECCB0E3F-6C05-4E72-A213-CCEC46BAFE6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graphicEl>
                                              <a:dgm id="{B4897187-3310-41F4-A60B-A3BC19B0AC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1">
                                            <p:graphicEl>
                                              <a:dgm id="{B4897187-3310-41F4-A60B-A3BC19B0AC8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graphicEl>
                                              <a:dgm id="{DAA3B903-E2F5-48F2-82E2-424971A7AF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1">
                                            <p:graphicEl>
                                              <a:dgm id="{DAA3B903-E2F5-48F2-82E2-424971A7AF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1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4" name="Picture 3" descr="http://i0.wp.com/1.bp.blogspot.com/-PqBWpvjHu60/UFsL6xnvogI/AAAAAAAAAH4/2X5w7PQG7hw/s1600/powerpoint-background-christian-free.jpg?w=150&amp;h=15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Content Placeholder 3"/>
          <p:cNvGraphicFramePr>
            <a:graphicFrameLocks/>
          </p:cNvGraphicFramePr>
          <p:nvPr/>
        </p:nvGraphicFramePr>
        <p:xfrm>
          <a:off x="-928726" y="1071546"/>
          <a:ext cx="11430080" cy="57864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857488" y="0"/>
            <a:ext cx="3571868" cy="564392"/>
          </a:xfrm>
          <a:prstGeom prst="doubleWave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d-ID" sz="2400" dirty="0" smtClean="0">
                <a:solidFill>
                  <a:srgbClr val="002060"/>
                </a:solidFill>
              </a:rPr>
              <a:t>SISTEMATIKA</a:t>
            </a:r>
            <a:endParaRPr lang="id-ID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4" name="Picture 3" descr="http://i0.wp.com/1.bp.blogspot.com/-PqBWpvjHu60/UFsL6xnvogI/AAAAAAAAAH4/2X5w7PQG7hw/s1600/powerpoint-background-christian-free.jpg?w=150&amp;h=15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857488" y="0"/>
            <a:ext cx="3571868" cy="564392"/>
          </a:xfrm>
          <a:prstGeom prst="doubleWave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d-ID" sz="2400" dirty="0" smtClean="0">
                <a:solidFill>
                  <a:srgbClr val="002060"/>
                </a:solidFill>
              </a:rPr>
              <a:t>KETENTUAN UMUM</a:t>
            </a:r>
            <a:endParaRPr lang="id-ID" sz="2400" dirty="0">
              <a:solidFill>
                <a:srgbClr val="002060"/>
              </a:solidFill>
            </a:endParaRPr>
          </a:p>
        </p:txBody>
      </p:sp>
      <p:graphicFrame>
        <p:nvGraphicFramePr>
          <p:cNvPr id="9" name="Content Placeholder 3"/>
          <p:cNvGraphicFramePr>
            <a:graphicFrameLocks/>
          </p:cNvGraphicFramePr>
          <p:nvPr/>
        </p:nvGraphicFramePr>
        <p:xfrm>
          <a:off x="-1571668" y="714356"/>
          <a:ext cx="12358774" cy="6143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i0.wp.com/1.bp.blogspot.com/-PqBWpvjHu60/UFsL6xnvogI/AAAAAAAAAH4/2X5w7PQG7hw/s1600/powerpoint-background-christian-free.jpg?w=150&amp;h=15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857488" y="0"/>
            <a:ext cx="3571868" cy="564392"/>
          </a:xfrm>
          <a:prstGeom prst="doubleWave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d-ID" sz="2400" dirty="0" smtClean="0">
                <a:solidFill>
                  <a:srgbClr val="002060"/>
                </a:solidFill>
              </a:rPr>
              <a:t>PENGGUNA LAYANAN</a:t>
            </a:r>
            <a:endParaRPr lang="id-ID" sz="2400" dirty="0">
              <a:solidFill>
                <a:srgbClr val="00206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-1000164" y="1071546"/>
          <a:ext cx="11001452" cy="57864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i0.wp.com/1.bp.blogspot.com/-PqBWpvjHu60/UFsL6xnvogI/AAAAAAAAAH4/2X5w7PQG7hw/s1600/powerpoint-background-christian-free.jpg?w=150&amp;h=15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28596" y="0"/>
            <a:ext cx="8072494" cy="1177862"/>
          </a:xfrm>
          <a:prstGeom prst="doubleWave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d-ID" sz="2400" dirty="0" smtClean="0">
                <a:solidFill>
                  <a:srgbClr val="002060"/>
                </a:solidFill>
              </a:rPr>
              <a:t>SYARAT PENGGUNA LAIN </a:t>
            </a: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d-ID" sz="2400" dirty="0" smtClean="0">
                <a:solidFill>
                  <a:srgbClr val="002060"/>
                </a:solidFill>
              </a:rPr>
              <a:t>Ps 5 (3) Perma 1/2019 dan KMA 129/2019 huruf B.2</a:t>
            </a:r>
            <a:endParaRPr lang="id-ID" sz="2400" dirty="0">
              <a:solidFill>
                <a:srgbClr val="002060"/>
              </a:solidFill>
            </a:endParaRPr>
          </a:p>
        </p:txBody>
      </p:sp>
      <p:graphicFrame>
        <p:nvGraphicFramePr>
          <p:cNvPr id="7" name="Diagram 6"/>
          <p:cNvGraphicFramePr/>
          <p:nvPr/>
        </p:nvGraphicFramePr>
        <p:xfrm>
          <a:off x="214282" y="1397000"/>
          <a:ext cx="8786874" cy="546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2455</TotalTime>
  <Words>980</Words>
  <Application>Microsoft Office PowerPoint</Application>
  <PresentationFormat>On-screen Show (4:3)</PresentationFormat>
  <Paragraphs>120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Foundry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Sutarno</dc:creator>
  <cp:lastModifiedBy>Private</cp:lastModifiedBy>
  <cp:revision>279</cp:revision>
  <dcterms:created xsi:type="dcterms:W3CDTF">2016-05-25T14:27:24Z</dcterms:created>
  <dcterms:modified xsi:type="dcterms:W3CDTF">2019-08-14T04:54:07Z</dcterms:modified>
</cp:coreProperties>
</file>